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6858000" cx="12192000"/>
  <p:notesSz cx="6858000" cy="9144000"/>
  <p:embeddedFontLs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enturyGothic-bold.fntdata"/><Relationship Id="rId14" Type="http://schemas.openxmlformats.org/officeDocument/2006/relationships/slide" Target="slides/slide9.xml"/><Relationship Id="rId36" Type="http://schemas.openxmlformats.org/officeDocument/2006/relationships/font" Target="fonts/CenturyGothic-regular.fntdata"/><Relationship Id="rId17" Type="http://schemas.openxmlformats.org/officeDocument/2006/relationships/slide" Target="slides/slide12.xml"/><Relationship Id="rId39" Type="http://schemas.openxmlformats.org/officeDocument/2006/relationships/font" Target="fonts/CenturyGothic-boldItalic.fntdata"/><Relationship Id="rId16" Type="http://schemas.openxmlformats.org/officeDocument/2006/relationships/slide" Target="slides/slide11.xml"/><Relationship Id="rId38" Type="http://schemas.openxmlformats.org/officeDocument/2006/relationships/font" Target="fonts/CenturyGothic-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d6f7b2dd4_0_1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2d6f7b2dd4_0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d6f7b2dd4_0_7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12d6f7b2dd4_0_7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d6f7b2dd4_0_7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12d6f7b2dd4_0_7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d6f7b2dd4_0_7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12d6f7b2dd4_0_7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2d6f7b2dd4_0_7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12d6f7b2dd4_0_7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d6f7b2dd4_0_7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12d6f7b2dd4_0_7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d6f7b2dd4_0_7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g12d6f7b2dd4_0_7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d6f7b2dd4_0_4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g12d6f7b2dd4_0_4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2d6f7b2dd4_0_9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g12d6f7b2dd4_0_9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d6f7b2dd4_0_9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g12d6f7b2dd4_0_9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d6f7b2dd4_0_9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g12d6f7b2dd4_0_9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d6f7b2dd4_0_7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g12d6f7b2dd4_0_7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d6f7b2dd4_0_9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12d6f7b2dd4_0_9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2d6f7b2dd4_0_9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g12d6f7b2dd4_0_9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2d6f7b2dd4_0_9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12d6f7b2dd4_0_9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2d6f7b2dd4_0_5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2d6f7b2dd4_0_5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d6f7b2dd4_0_98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12d6f7b2dd4_0_9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d6f7b2dd4_0_9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g12d6f7b2dd4_0_9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d6f7b2dd4_0_99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12d6f7b2dd4_0_9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2d6f7b2dd4_0_9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g12d6f7b2dd4_0_9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d6f7b2dd4_0_10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12d6f7b2dd4_0_10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d6f7b2dd4_0_10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12d6f7b2dd4_0_10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d6f7b2dd4_0_8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2d6f7b2dd4_0_8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d6f7b2dd4_0_10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g12d6f7b2dd4_0_10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d6f7b2dd4_0_70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g12d6f7b2dd4_0_7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d6f7b2dd4_0_7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2d6f7b2dd4_0_7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d6f7b2dd4_0_7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12d6f7b2dd4_0_7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2d6f7b2dd4_0_7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2d6f7b2dd4_0_7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d6f7b2dd4_0_7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12d6f7b2dd4_0_7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2d6f7b2dd4_0_7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g12d6f7b2dd4_0_7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קופית כותרת" type="title">
  <p:cSld name="TITLE">
    <p:spTree>
      <p:nvGrpSpPr>
        <p:cNvPr id="91" name="Shape 91"/>
        <p:cNvGrpSpPr/>
        <p:nvPr/>
      </p:nvGrpSpPr>
      <p:grpSpPr>
        <a:xfrm>
          <a:off x="0" y="0"/>
          <a:ext cx="0" cy="0"/>
          <a:chOff x="0" y="0"/>
          <a:chExt cx="0" cy="0"/>
        </a:xfrm>
      </p:grpSpPr>
      <p:pic>
        <p:nvPicPr>
          <p:cNvPr descr="C0-HD-BTM.png" id="92" name="Google Shape;92;p1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93" name="Google Shape;93;p14"/>
          <p:cNvSpPr txBox="1"/>
          <p:nvPr>
            <p:ph type="ctrTitle"/>
          </p:nvPr>
        </p:nvSpPr>
        <p:spPr>
          <a:xfrm>
            <a:off x="1371600" y="1803405"/>
            <a:ext cx="9448800" cy="1825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4" name="Google Shape;94;p14"/>
          <p:cNvSpPr txBox="1"/>
          <p:nvPr>
            <p:ph idx="1" type="subTitle"/>
          </p:nvPr>
        </p:nvSpPr>
        <p:spPr>
          <a:xfrm>
            <a:off x="1371600" y="3632201"/>
            <a:ext cx="9448800" cy="685800"/>
          </a:xfrm>
          <a:prstGeom prst="rect">
            <a:avLst/>
          </a:prstGeom>
          <a:noFill/>
          <a:ln>
            <a:noFill/>
          </a:ln>
        </p:spPr>
        <p:txBody>
          <a:bodyPr anchorCtr="0" anchor="t" bIns="45700" lIns="91425" spcFirstLastPara="1" rIns="91425" wrap="square" tIns="45700">
            <a:normAutofit/>
          </a:bodyPr>
          <a:lstStyle>
            <a:lvl1pPr lvl="0" rtl="0" algn="l">
              <a:lnSpc>
                <a:spcPct val="90000"/>
              </a:lnSpc>
              <a:spcBef>
                <a:spcPts val="1000"/>
              </a:spcBef>
              <a:spcAft>
                <a:spcPts val="0"/>
              </a:spcAft>
              <a:buClr>
                <a:schemeClr val="lt1"/>
              </a:buClr>
              <a:buSzPts val="2000"/>
              <a:buNone/>
              <a:defRPr sz="2000"/>
            </a:lvl1pPr>
            <a:lvl2pPr lvl="1" rtl="0" algn="ctr">
              <a:lnSpc>
                <a:spcPct val="90000"/>
              </a:lnSpc>
              <a:spcBef>
                <a:spcPts val="500"/>
              </a:spcBef>
              <a:spcAft>
                <a:spcPts val="0"/>
              </a:spcAft>
              <a:buClr>
                <a:schemeClr val="lt1"/>
              </a:buClr>
              <a:buSzPts val="2000"/>
              <a:buNone/>
              <a:defRPr sz="2000"/>
            </a:lvl2pPr>
            <a:lvl3pPr lvl="2" rtl="0" algn="ctr">
              <a:lnSpc>
                <a:spcPct val="90000"/>
              </a:lnSpc>
              <a:spcBef>
                <a:spcPts val="500"/>
              </a:spcBef>
              <a:spcAft>
                <a:spcPts val="0"/>
              </a:spcAft>
              <a:buClr>
                <a:schemeClr val="lt1"/>
              </a:buClr>
              <a:buSzPts val="1800"/>
              <a:buNone/>
              <a:defRPr sz="1800"/>
            </a:lvl3pPr>
            <a:lvl4pPr lvl="3" rtl="0" algn="ctr">
              <a:lnSpc>
                <a:spcPct val="90000"/>
              </a:lnSpc>
              <a:spcBef>
                <a:spcPts val="500"/>
              </a:spcBef>
              <a:spcAft>
                <a:spcPts val="0"/>
              </a:spcAft>
              <a:buClr>
                <a:schemeClr val="lt1"/>
              </a:buClr>
              <a:buSzPts val="1600"/>
              <a:buNone/>
              <a:defRPr sz="1600"/>
            </a:lvl4pPr>
            <a:lvl5pPr lvl="4" rtl="0" algn="ctr">
              <a:lnSpc>
                <a:spcPct val="90000"/>
              </a:lnSpc>
              <a:spcBef>
                <a:spcPts val="500"/>
              </a:spcBef>
              <a:spcAft>
                <a:spcPts val="0"/>
              </a:spcAft>
              <a:buClr>
                <a:schemeClr val="lt1"/>
              </a:buClr>
              <a:buSzPts val="1600"/>
              <a:buNone/>
              <a:defRPr sz="1600"/>
            </a:lvl5pPr>
            <a:lvl6pPr lvl="5" rtl="0" algn="ctr">
              <a:lnSpc>
                <a:spcPct val="90000"/>
              </a:lnSpc>
              <a:spcBef>
                <a:spcPts val="500"/>
              </a:spcBef>
              <a:spcAft>
                <a:spcPts val="0"/>
              </a:spcAft>
              <a:buClr>
                <a:schemeClr val="lt1"/>
              </a:buClr>
              <a:buSzPts val="1600"/>
              <a:buNone/>
              <a:defRPr sz="1600"/>
            </a:lvl6pPr>
            <a:lvl7pPr lvl="6" rtl="0" algn="ctr">
              <a:lnSpc>
                <a:spcPct val="90000"/>
              </a:lnSpc>
              <a:spcBef>
                <a:spcPts val="500"/>
              </a:spcBef>
              <a:spcAft>
                <a:spcPts val="0"/>
              </a:spcAft>
              <a:buClr>
                <a:schemeClr val="lt1"/>
              </a:buClr>
              <a:buSzPts val="1600"/>
              <a:buNone/>
              <a:defRPr sz="1600"/>
            </a:lvl7pPr>
            <a:lvl8pPr lvl="7" rtl="0" algn="ctr">
              <a:lnSpc>
                <a:spcPct val="90000"/>
              </a:lnSpc>
              <a:spcBef>
                <a:spcPts val="500"/>
              </a:spcBef>
              <a:spcAft>
                <a:spcPts val="0"/>
              </a:spcAft>
              <a:buClr>
                <a:schemeClr val="lt1"/>
              </a:buClr>
              <a:buSzPts val="1600"/>
              <a:buNone/>
              <a:defRPr sz="1600"/>
            </a:lvl8pPr>
            <a:lvl9pPr lvl="8" rtl="0" algn="ctr">
              <a:lnSpc>
                <a:spcPct val="90000"/>
              </a:lnSpc>
              <a:spcBef>
                <a:spcPts val="500"/>
              </a:spcBef>
              <a:spcAft>
                <a:spcPts val="0"/>
              </a:spcAft>
              <a:buClr>
                <a:schemeClr val="lt1"/>
              </a:buClr>
              <a:buSzPts val="1600"/>
              <a:buNone/>
              <a:defRPr sz="1600"/>
            </a:lvl9pPr>
          </a:lstStyle>
          <a:p/>
        </p:txBody>
      </p:sp>
      <p:sp>
        <p:nvSpPr>
          <p:cNvPr id="95" name="Google Shape;95;p14"/>
          <p:cNvSpPr txBox="1"/>
          <p:nvPr>
            <p:ph idx="10" type="dt"/>
          </p:nvPr>
        </p:nvSpPr>
        <p:spPr>
          <a:xfrm>
            <a:off x="7909561" y="4314328"/>
            <a:ext cx="2910900" cy="3747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4"/>
          <p:cNvSpPr txBox="1"/>
          <p:nvPr>
            <p:ph idx="11" type="ftr"/>
          </p:nvPr>
        </p:nvSpPr>
        <p:spPr>
          <a:xfrm>
            <a:off x="1371600" y="4323845"/>
            <a:ext cx="64008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7" name="Google Shape;97;p14"/>
          <p:cNvSpPr txBox="1"/>
          <p:nvPr>
            <p:ph idx="12" type="sldNum"/>
          </p:nvPr>
        </p:nvSpPr>
        <p:spPr>
          <a:xfrm>
            <a:off x="8077200" y="1430866"/>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תוכן" type="obj">
  <p:cSld name="OBJECT">
    <p:spTree>
      <p:nvGrpSpPr>
        <p:cNvPr id="98" name="Shape 98"/>
        <p:cNvGrpSpPr/>
        <p:nvPr/>
      </p:nvGrpSpPr>
      <p:grpSpPr>
        <a:xfrm>
          <a:off x="0" y="0"/>
          <a:ext cx="0" cy="0"/>
          <a:chOff x="0" y="0"/>
          <a:chExt cx="0" cy="0"/>
        </a:xfrm>
      </p:grpSpPr>
      <p:sp>
        <p:nvSpPr>
          <p:cNvPr id="99" name="Google Shape;99;p15"/>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0" name="Google Shape;100;p15"/>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1" name="Google Shape;101;p15"/>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5"/>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3" name="Google Shape;103;p15"/>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מקטע עליונה" showMasterSp="0" type="secHead">
  <p:cSld name="SECTION_HEADER">
    <p:spTree>
      <p:nvGrpSpPr>
        <p:cNvPr id="104" name="Shape 104"/>
        <p:cNvGrpSpPr/>
        <p:nvPr/>
      </p:nvGrpSpPr>
      <p:grpSpPr>
        <a:xfrm>
          <a:off x="0" y="0"/>
          <a:ext cx="0" cy="0"/>
          <a:chOff x="0" y="0"/>
          <a:chExt cx="0" cy="0"/>
        </a:xfrm>
      </p:grpSpPr>
      <p:pic>
        <p:nvPicPr>
          <p:cNvPr descr="C0-HD-BTM.png" id="105" name="Google Shape;105;p1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06" name="Google Shape;106;p16"/>
          <p:cNvSpPr txBox="1"/>
          <p:nvPr>
            <p:ph type="title"/>
          </p:nvPr>
        </p:nvSpPr>
        <p:spPr>
          <a:xfrm>
            <a:off x="685800" y="753533"/>
            <a:ext cx="10820400" cy="2802000"/>
          </a:xfrm>
          <a:prstGeom prst="rect">
            <a:avLst/>
          </a:prstGeom>
          <a:noFill/>
          <a:ln>
            <a:noFill/>
          </a:ln>
        </p:spPr>
        <p:txBody>
          <a:bodyPr anchorCtr="0" anchor="b" bIns="45700" lIns="91425" spcFirstLastPara="1" rIns="91425" wrap="square" tIns="45700">
            <a:normAutofit/>
          </a:bodyPr>
          <a:lstStyle>
            <a:lvl1pPr lvl="0" rtl="0" algn="r">
              <a:lnSpc>
                <a:spcPct val="90000"/>
              </a:lnSpc>
              <a:spcBef>
                <a:spcPts val="0"/>
              </a:spcBef>
              <a:spcAft>
                <a:spcPts val="0"/>
              </a:spcAft>
              <a:buClr>
                <a:schemeClr val="lt1"/>
              </a:buClr>
              <a:buSzPts val="4000"/>
              <a:buFont typeface="Century Gothic"/>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7" name="Google Shape;107;p16"/>
          <p:cNvSpPr txBox="1"/>
          <p:nvPr>
            <p:ph idx="1" type="body"/>
          </p:nvPr>
        </p:nvSpPr>
        <p:spPr>
          <a:xfrm>
            <a:off x="1024467" y="3641725"/>
            <a:ext cx="10490100" cy="955800"/>
          </a:xfrm>
          <a:prstGeom prst="rect">
            <a:avLst/>
          </a:prstGeom>
          <a:noFill/>
          <a:ln>
            <a:noFill/>
          </a:ln>
        </p:spPr>
        <p:txBody>
          <a:bodyPr anchorCtr="0" anchor="t" bIns="45700" lIns="91425" spcFirstLastPara="1" rIns="91425" wrap="square" tIns="45700">
            <a:normAutofit/>
          </a:bodyPr>
          <a:lstStyle>
            <a:lvl1pPr indent="-228600" lvl="0" marL="457200" rtl="0" algn="r">
              <a:lnSpc>
                <a:spcPct val="90000"/>
              </a:lnSpc>
              <a:spcBef>
                <a:spcPts val="1000"/>
              </a:spcBef>
              <a:spcAft>
                <a:spcPts val="0"/>
              </a:spcAft>
              <a:buClr>
                <a:schemeClr val="lt1"/>
              </a:buClr>
              <a:buSzPts val="2200"/>
              <a:buNone/>
              <a:defRPr sz="2200">
                <a:solidFill>
                  <a:schemeClr val="lt1"/>
                </a:solidFill>
              </a:defRPr>
            </a:lvl1pPr>
            <a:lvl2pPr indent="-228600" lvl="1" marL="914400" rtl="0" algn="l">
              <a:lnSpc>
                <a:spcPct val="90000"/>
              </a:lnSpc>
              <a:spcBef>
                <a:spcPts val="500"/>
              </a:spcBef>
              <a:spcAft>
                <a:spcPts val="0"/>
              </a:spcAft>
              <a:buClr>
                <a:schemeClr val="lt1"/>
              </a:buClr>
              <a:buSzPts val="2000"/>
              <a:buNone/>
              <a:defRPr sz="2000">
                <a:solidFill>
                  <a:schemeClr val="lt1"/>
                </a:solidFill>
              </a:defRPr>
            </a:lvl2pPr>
            <a:lvl3pPr indent="-228600" lvl="2" marL="1371600" rtl="0" algn="l">
              <a:lnSpc>
                <a:spcPct val="90000"/>
              </a:lnSpc>
              <a:spcBef>
                <a:spcPts val="500"/>
              </a:spcBef>
              <a:spcAft>
                <a:spcPts val="0"/>
              </a:spcAft>
              <a:buClr>
                <a:schemeClr val="lt1"/>
              </a:buClr>
              <a:buSzPts val="1800"/>
              <a:buNone/>
              <a:defRPr sz="1800">
                <a:solidFill>
                  <a:schemeClr val="lt1"/>
                </a:solidFill>
              </a:defRPr>
            </a:lvl3pPr>
            <a:lvl4pPr indent="-228600" lvl="3" marL="1828800" rtl="0" algn="l">
              <a:lnSpc>
                <a:spcPct val="90000"/>
              </a:lnSpc>
              <a:spcBef>
                <a:spcPts val="500"/>
              </a:spcBef>
              <a:spcAft>
                <a:spcPts val="0"/>
              </a:spcAft>
              <a:buClr>
                <a:schemeClr val="lt1"/>
              </a:buClr>
              <a:buSzPts val="1600"/>
              <a:buNone/>
              <a:defRPr sz="1600">
                <a:solidFill>
                  <a:schemeClr val="lt1"/>
                </a:solidFill>
              </a:defRPr>
            </a:lvl4pPr>
            <a:lvl5pPr indent="-228600" lvl="4" marL="2286000" rtl="0" algn="l">
              <a:lnSpc>
                <a:spcPct val="90000"/>
              </a:lnSpc>
              <a:spcBef>
                <a:spcPts val="500"/>
              </a:spcBef>
              <a:spcAft>
                <a:spcPts val="0"/>
              </a:spcAft>
              <a:buClr>
                <a:schemeClr val="lt1"/>
              </a:buClr>
              <a:buSzPts val="1600"/>
              <a:buNone/>
              <a:defRPr sz="1600">
                <a:solidFill>
                  <a:schemeClr val="lt1"/>
                </a:solidFill>
              </a:defRPr>
            </a:lvl5pPr>
            <a:lvl6pPr indent="-228600" lvl="5" marL="2743200" rtl="0" algn="l">
              <a:lnSpc>
                <a:spcPct val="90000"/>
              </a:lnSpc>
              <a:spcBef>
                <a:spcPts val="500"/>
              </a:spcBef>
              <a:spcAft>
                <a:spcPts val="0"/>
              </a:spcAft>
              <a:buClr>
                <a:schemeClr val="lt1"/>
              </a:buClr>
              <a:buSzPts val="1600"/>
              <a:buNone/>
              <a:defRPr sz="1600">
                <a:solidFill>
                  <a:schemeClr val="lt1"/>
                </a:solidFill>
              </a:defRPr>
            </a:lvl6pPr>
            <a:lvl7pPr indent="-228600" lvl="6" marL="3200400" rtl="0" algn="l">
              <a:lnSpc>
                <a:spcPct val="90000"/>
              </a:lnSpc>
              <a:spcBef>
                <a:spcPts val="500"/>
              </a:spcBef>
              <a:spcAft>
                <a:spcPts val="0"/>
              </a:spcAft>
              <a:buClr>
                <a:schemeClr val="lt1"/>
              </a:buClr>
              <a:buSzPts val="1600"/>
              <a:buNone/>
              <a:defRPr sz="1600">
                <a:solidFill>
                  <a:schemeClr val="lt1"/>
                </a:solidFill>
              </a:defRPr>
            </a:lvl7pPr>
            <a:lvl8pPr indent="-228600" lvl="7" marL="3657600" rtl="0" algn="l">
              <a:lnSpc>
                <a:spcPct val="90000"/>
              </a:lnSpc>
              <a:spcBef>
                <a:spcPts val="500"/>
              </a:spcBef>
              <a:spcAft>
                <a:spcPts val="0"/>
              </a:spcAft>
              <a:buClr>
                <a:schemeClr val="lt1"/>
              </a:buClr>
              <a:buSzPts val="1600"/>
              <a:buNone/>
              <a:defRPr sz="1600">
                <a:solidFill>
                  <a:schemeClr val="lt1"/>
                </a:solidFill>
              </a:defRPr>
            </a:lvl8pPr>
            <a:lvl9pPr indent="-228600" lvl="8" marL="4114800" rtl="0" algn="l">
              <a:lnSpc>
                <a:spcPct val="90000"/>
              </a:lnSpc>
              <a:spcBef>
                <a:spcPts val="500"/>
              </a:spcBef>
              <a:spcAft>
                <a:spcPts val="0"/>
              </a:spcAft>
              <a:buClr>
                <a:schemeClr val="lt1"/>
              </a:buClr>
              <a:buSzPts val="1600"/>
              <a:buNone/>
              <a:defRPr sz="1600">
                <a:solidFill>
                  <a:schemeClr val="lt1"/>
                </a:solidFill>
              </a:defRPr>
            </a:lvl9pPr>
          </a:lstStyle>
          <a:p/>
        </p:txBody>
      </p:sp>
      <p:sp>
        <p:nvSpPr>
          <p:cNvPr id="108" name="Google Shape;108;p16"/>
          <p:cNvSpPr txBox="1"/>
          <p:nvPr>
            <p:ph idx="10" type="dt"/>
          </p:nvPr>
        </p:nvSpPr>
        <p:spPr>
          <a:xfrm>
            <a:off x="7814452" y="38100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9" name="Google Shape;109;p16"/>
          <p:cNvSpPr txBox="1"/>
          <p:nvPr>
            <p:ph idx="11" type="ftr"/>
          </p:nvPr>
        </p:nvSpPr>
        <p:spPr>
          <a:xfrm>
            <a:off x="685800" y="381001"/>
            <a:ext cx="6991500" cy="364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16"/>
          <p:cNvSpPr txBox="1"/>
          <p:nvPr>
            <p:ph idx="12" type="sldNum"/>
          </p:nvPr>
        </p:nvSpPr>
        <p:spPr>
          <a:xfrm>
            <a:off x="10862452" y="381000"/>
            <a:ext cx="643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שני תכנים" type="twoObj">
  <p:cSld name="TWO_OBJECTS">
    <p:spTree>
      <p:nvGrpSpPr>
        <p:cNvPr id="111" name="Shape 111"/>
        <p:cNvGrpSpPr/>
        <p:nvPr/>
      </p:nvGrpSpPr>
      <p:grpSpPr>
        <a:xfrm>
          <a:off x="0" y="0"/>
          <a:ext cx="0" cy="0"/>
          <a:chOff x="0" y="0"/>
          <a:chExt cx="0" cy="0"/>
        </a:xfrm>
      </p:grpSpPr>
      <p:sp>
        <p:nvSpPr>
          <p:cNvPr id="112" name="Google Shape;112;p17"/>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3" name="Google Shape;113;p17"/>
          <p:cNvSpPr txBox="1"/>
          <p:nvPr>
            <p:ph idx="1" type="body"/>
          </p:nvPr>
        </p:nvSpPr>
        <p:spPr>
          <a:xfrm>
            <a:off x="685800" y="2194559"/>
            <a:ext cx="5334000" cy="40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14" name="Google Shape;114;p17"/>
          <p:cNvSpPr txBox="1"/>
          <p:nvPr>
            <p:ph idx="2" type="body"/>
          </p:nvPr>
        </p:nvSpPr>
        <p:spPr>
          <a:xfrm>
            <a:off x="6172200" y="2194559"/>
            <a:ext cx="5334000" cy="4024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15" name="Google Shape;115;p17"/>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17"/>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7" name="Google Shape;117;p17"/>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השוואה" type="twoTxTwoObj">
  <p:cSld name="TWO_OBJECTS_WITH_TEXT">
    <p:spTree>
      <p:nvGrpSpPr>
        <p:cNvPr id="118" name="Shape 118"/>
        <p:cNvGrpSpPr/>
        <p:nvPr/>
      </p:nvGrpSpPr>
      <p:grpSpPr>
        <a:xfrm>
          <a:off x="0" y="0"/>
          <a:ext cx="0" cy="0"/>
          <a:chOff x="0" y="0"/>
          <a:chExt cx="0" cy="0"/>
        </a:xfrm>
      </p:grpSpPr>
      <p:sp>
        <p:nvSpPr>
          <p:cNvPr id="119" name="Google Shape;119;p18"/>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8"/>
          <p:cNvSpPr txBox="1"/>
          <p:nvPr>
            <p:ph idx="1" type="body"/>
          </p:nvPr>
        </p:nvSpPr>
        <p:spPr>
          <a:xfrm>
            <a:off x="914409" y="2183802"/>
            <a:ext cx="5079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21" name="Google Shape;121;p18"/>
          <p:cNvSpPr txBox="1"/>
          <p:nvPr>
            <p:ph idx="2" type="body"/>
          </p:nvPr>
        </p:nvSpPr>
        <p:spPr>
          <a:xfrm>
            <a:off x="685800" y="3132666"/>
            <a:ext cx="5311800" cy="30861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2" name="Google Shape;122;p18"/>
          <p:cNvSpPr txBox="1"/>
          <p:nvPr>
            <p:ph idx="3" type="body"/>
          </p:nvPr>
        </p:nvSpPr>
        <p:spPr>
          <a:xfrm>
            <a:off x="6400800" y="2183802"/>
            <a:ext cx="51054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2800"/>
              <a:buNone/>
              <a:defRPr b="0" sz="28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23" name="Google Shape;123;p18"/>
          <p:cNvSpPr txBox="1"/>
          <p:nvPr>
            <p:ph idx="4" type="body"/>
          </p:nvPr>
        </p:nvSpPr>
        <p:spPr>
          <a:xfrm>
            <a:off x="6172200" y="3132666"/>
            <a:ext cx="5334000" cy="30861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24" name="Google Shape;124;p18"/>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5" name="Google Shape;125;p18"/>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6" name="Google Shape;126;p18"/>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בלבד" type="titleOnly">
  <p:cSld name="TITLE_ONLY">
    <p:spTree>
      <p:nvGrpSpPr>
        <p:cNvPr id="127" name="Shape 127"/>
        <p:cNvGrpSpPr/>
        <p:nvPr/>
      </p:nvGrpSpPr>
      <p:grpSpPr>
        <a:xfrm>
          <a:off x="0" y="0"/>
          <a:ext cx="0" cy="0"/>
          <a:chOff x="0" y="0"/>
          <a:chExt cx="0" cy="0"/>
        </a:xfrm>
      </p:grpSpPr>
      <p:sp>
        <p:nvSpPr>
          <p:cNvPr id="128" name="Google Shape;128;p19"/>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9" name="Google Shape;129;p19"/>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9"/>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19"/>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ריק" type="blank">
  <p:cSld name="BLANK">
    <p:spTree>
      <p:nvGrpSpPr>
        <p:cNvPr id="132" name="Shape 132"/>
        <p:cNvGrpSpPr/>
        <p:nvPr/>
      </p:nvGrpSpPr>
      <p:grpSpPr>
        <a:xfrm>
          <a:off x="0" y="0"/>
          <a:ext cx="0" cy="0"/>
          <a:chOff x="0" y="0"/>
          <a:chExt cx="0" cy="0"/>
        </a:xfrm>
      </p:grpSpPr>
      <p:sp>
        <p:nvSpPr>
          <p:cNvPr id="133" name="Google Shape;133;p20"/>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20"/>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20"/>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וכן עם כיתוב" type="objTx">
  <p:cSld name="OBJECT_WITH_CAPTION_TEXT">
    <p:spTree>
      <p:nvGrpSpPr>
        <p:cNvPr id="136" name="Shape 136"/>
        <p:cNvGrpSpPr/>
        <p:nvPr/>
      </p:nvGrpSpPr>
      <p:grpSpPr>
        <a:xfrm>
          <a:off x="0" y="0"/>
          <a:ext cx="0" cy="0"/>
          <a:chOff x="0" y="0"/>
          <a:chExt cx="0" cy="0"/>
        </a:xfrm>
      </p:grpSpPr>
      <p:sp>
        <p:nvSpPr>
          <p:cNvPr id="137" name="Google Shape;137;p21"/>
          <p:cNvSpPr txBox="1"/>
          <p:nvPr>
            <p:ph type="title"/>
          </p:nvPr>
        </p:nvSpPr>
        <p:spPr>
          <a:xfrm>
            <a:off x="685800" y="1524000"/>
            <a:ext cx="41148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21"/>
          <p:cNvSpPr txBox="1"/>
          <p:nvPr>
            <p:ph idx="1" type="body"/>
          </p:nvPr>
        </p:nvSpPr>
        <p:spPr>
          <a:xfrm>
            <a:off x="4995582" y="746759"/>
            <a:ext cx="6510600" cy="5472000"/>
          </a:xfrm>
          <a:prstGeom prst="rect">
            <a:avLst/>
          </a:prstGeom>
          <a:noFill/>
          <a:ln>
            <a:noFill/>
          </a:ln>
        </p:spPr>
        <p:txBody>
          <a:bodyPr anchorCtr="0" anchor="ctr"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39" name="Google Shape;139;p21"/>
          <p:cNvSpPr txBox="1"/>
          <p:nvPr>
            <p:ph idx="2" type="body"/>
          </p:nvPr>
        </p:nvSpPr>
        <p:spPr>
          <a:xfrm>
            <a:off x="685800" y="3124199"/>
            <a:ext cx="4114800" cy="3094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40" name="Google Shape;140;p21"/>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1"/>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2" name="Google Shape;142;p21"/>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עם כיתוב" type="picTx">
  <p:cSld name="PICTURE_WITH_CAPTION_TEXT">
    <p:spTree>
      <p:nvGrpSpPr>
        <p:cNvPr id="143" name="Shape 143"/>
        <p:cNvGrpSpPr/>
        <p:nvPr/>
      </p:nvGrpSpPr>
      <p:grpSpPr>
        <a:xfrm>
          <a:off x="0" y="0"/>
          <a:ext cx="0" cy="0"/>
          <a:chOff x="0" y="0"/>
          <a:chExt cx="0" cy="0"/>
        </a:xfrm>
      </p:grpSpPr>
      <p:sp>
        <p:nvSpPr>
          <p:cNvPr id="144" name="Google Shape;144;p22"/>
          <p:cNvSpPr txBox="1"/>
          <p:nvPr>
            <p:ph type="title"/>
          </p:nvPr>
        </p:nvSpPr>
        <p:spPr>
          <a:xfrm>
            <a:off x="685800" y="1524000"/>
            <a:ext cx="68733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2"/>
          <p:cNvSpPr/>
          <p:nvPr>
            <p:ph idx="2" type="pic"/>
          </p:nvPr>
        </p:nvSpPr>
        <p:spPr>
          <a:xfrm>
            <a:off x="7861238" y="751241"/>
            <a:ext cx="3645000" cy="5467500"/>
          </a:xfrm>
          <a:prstGeom prst="rect">
            <a:avLst/>
          </a:prstGeom>
          <a:noFill/>
          <a:ln>
            <a:noFill/>
          </a:ln>
        </p:spPr>
      </p:sp>
      <p:sp>
        <p:nvSpPr>
          <p:cNvPr id="146" name="Google Shape;146;p22"/>
          <p:cNvSpPr txBox="1"/>
          <p:nvPr>
            <p:ph idx="1" type="body"/>
          </p:nvPr>
        </p:nvSpPr>
        <p:spPr>
          <a:xfrm>
            <a:off x="685800" y="3124199"/>
            <a:ext cx="6873300" cy="3094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47" name="Google Shape;147;p22"/>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2"/>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9" name="Google Shape;149;p22"/>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תמונה פנורמית עם כיתוב">
  <p:cSld name="תמונה פנורמית עם כיתוב">
    <p:spTree>
      <p:nvGrpSpPr>
        <p:cNvPr id="150" name="Shape 150"/>
        <p:cNvGrpSpPr/>
        <p:nvPr/>
      </p:nvGrpSpPr>
      <p:grpSpPr>
        <a:xfrm>
          <a:off x="0" y="0"/>
          <a:ext cx="0" cy="0"/>
          <a:chOff x="0" y="0"/>
          <a:chExt cx="0" cy="0"/>
        </a:xfrm>
      </p:grpSpPr>
      <p:sp>
        <p:nvSpPr>
          <p:cNvPr id="151" name="Google Shape;151;p23"/>
          <p:cNvSpPr txBox="1"/>
          <p:nvPr>
            <p:ph type="title"/>
          </p:nvPr>
        </p:nvSpPr>
        <p:spPr>
          <a:xfrm>
            <a:off x="685777" y="4697360"/>
            <a:ext cx="10821900" cy="8193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2" name="Google Shape;152;p23"/>
          <p:cNvSpPr/>
          <p:nvPr>
            <p:ph idx="2" type="pic"/>
          </p:nvPr>
        </p:nvSpPr>
        <p:spPr>
          <a:xfrm>
            <a:off x="681727" y="941439"/>
            <a:ext cx="10821900" cy="3478200"/>
          </a:xfrm>
          <a:prstGeom prst="rect">
            <a:avLst/>
          </a:prstGeom>
          <a:noFill/>
          <a:ln>
            <a:noFill/>
          </a:ln>
        </p:spPr>
      </p:sp>
      <p:sp>
        <p:nvSpPr>
          <p:cNvPr id="153" name="Google Shape;153;p23"/>
          <p:cNvSpPr txBox="1"/>
          <p:nvPr>
            <p:ph idx="1" type="body"/>
          </p:nvPr>
        </p:nvSpPr>
        <p:spPr>
          <a:xfrm>
            <a:off x="685800" y="5516715"/>
            <a:ext cx="10820400" cy="7020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54" name="Google Shape;154;p23"/>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3"/>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23"/>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כיתוב" showMasterSp="0">
  <p:cSld name="כותרת וכיתוב">
    <p:spTree>
      <p:nvGrpSpPr>
        <p:cNvPr id="157" name="Shape 157"/>
        <p:cNvGrpSpPr/>
        <p:nvPr/>
      </p:nvGrpSpPr>
      <p:grpSpPr>
        <a:xfrm>
          <a:off x="0" y="0"/>
          <a:ext cx="0" cy="0"/>
          <a:chOff x="0" y="0"/>
          <a:chExt cx="0" cy="0"/>
        </a:xfrm>
      </p:grpSpPr>
      <p:pic>
        <p:nvPicPr>
          <p:cNvPr descr="C0-HD-BTM.png" id="158" name="Google Shape;158;p24"/>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59" name="Google Shape;159;p24"/>
          <p:cNvSpPr txBox="1"/>
          <p:nvPr>
            <p:ph type="title"/>
          </p:nvPr>
        </p:nvSpPr>
        <p:spPr>
          <a:xfrm>
            <a:off x="685800" y="753532"/>
            <a:ext cx="10820400" cy="2802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24"/>
          <p:cNvSpPr txBox="1"/>
          <p:nvPr>
            <p:ph idx="1" type="body"/>
          </p:nvPr>
        </p:nvSpPr>
        <p:spPr>
          <a:xfrm>
            <a:off x="1024467" y="3649133"/>
            <a:ext cx="10130400" cy="9990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61" name="Google Shape;161;p24"/>
          <p:cNvSpPr txBox="1"/>
          <p:nvPr>
            <p:ph idx="10" type="dt"/>
          </p:nvPr>
        </p:nvSpPr>
        <p:spPr>
          <a:xfrm>
            <a:off x="7814452" y="38100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24"/>
          <p:cNvSpPr txBox="1"/>
          <p:nvPr>
            <p:ph idx="11" type="ftr"/>
          </p:nvPr>
        </p:nvSpPr>
        <p:spPr>
          <a:xfrm>
            <a:off x="685800" y="379941"/>
            <a:ext cx="699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3" name="Google Shape;163;p24"/>
          <p:cNvSpPr txBox="1"/>
          <p:nvPr>
            <p:ph idx="12" type="sldNum"/>
          </p:nvPr>
        </p:nvSpPr>
        <p:spPr>
          <a:xfrm>
            <a:off x="10862452" y="381000"/>
            <a:ext cx="643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ציטוט עם כיתוב" showMasterSp="0">
  <p:cSld name="ציטוט עם כיתוב">
    <p:spTree>
      <p:nvGrpSpPr>
        <p:cNvPr id="164" name="Shape 164"/>
        <p:cNvGrpSpPr/>
        <p:nvPr/>
      </p:nvGrpSpPr>
      <p:grpSpPr>
        <a:xfrm>
          <a:off x="0" y="0"/>
          <a:ext cx="0" cy="0"/>
          <a:chOff x="0" y="0"/>
          <a:chExt cx="0" cy="0"/>
        </a:xfrm>
      </p:grpSpPr>
      <p:pic>
        <p:nvPicPr>
          <p:cNvPr descr="C0-HD-BTM.png" id="165" name="Google Shape;165;p25"/>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66" name="Google Shape;166;p25"/>
          <p:cNvSpPr txBox="1"/>
          <p:nvPr>
            <p:ph type="title"/>
          </p:nvPr>
        </p:nvSpPr>
        <p:spPr>
          <a:xfrm>
            <a:off x="1024467" y="753533"/>
            <a:ext cx="10151400" cy="2604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25"/>
          <p:cNvSpPr txBox="1"/>
          <p:nvPr>
            <p:ph idx="1" type="body"/>
          </p:nvPr>
        </p:nvSpPr>
        <p:spPr>
          <a:xfrm>
            <a:off x="1303865" y="3365556"/>
            <a:ext cx="9592800" cy="444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68" name="Google Shape;168;p25"/>
          <p:cNvSpPr txBox="1"/>
          <p:nvPr>
            <p:ph idx="2" type="body"/>
          </p:nvPr>
        </p:nvSpPr>
        <p:spPr>
          <a:xfrm>
            <a:off x="1024467" y="3959862"/>
            <a:ext cx="10151400" cy="679800"/>
          </a:xfrm>
          <a:prstGeom prst="rect">
            <a:avLst/>
          </a:prstGeom>
          <a:noFill/>
          <a:ln>
            <a:noFill/>
          </a:ln>
        </p:spPr>
        <p:txBody>
          <a:bodyPr anchorCtr="0" anchor="ctr"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69" name="Google Shape;169;p25"/>
          <p:cNvSpPr txBox="1"/>
          <p:nvPr>
            <p:ph idx="10" type="dt"/>
          </p:nvPr>
        </p:nvSpPr>
        <p:spPr>
          <a:xfrm>
            <a:off x="7814452" y="38100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0" name="Google Shape;170;p25"/>
          <p:cNvSpPr txBox="1"/>
          <p:nvPr>
            <p:ph idx="11" type="ftr"/>
          </p:nvPr>
        </p:nvSpPr>
        <p:spPr>
          <a:xfrm>
            <a:off x="685800" y="379941"/>
            <a:ext cx="699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1" name="Google Shape;171;p25"/>
          <p:cNvSpPr txBox="1"/>
          <p:nvPr>
            <p:ph idx="12" type="sldNum"/>
          </p:nvPr>
        </p:nvSpPr>
        <p:spPr>
          <a:xfrm>
            <a:off x="10862452" y="381000"/>
            <a:ext cx="643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2" name="Google Shape;172;p25"/>
          <p:cNvSpPr txBox="1"/>
          <p:nvPr/>
        </p:nvSpPr>
        <p:spPr>
          <a:xfrm>
            <a:off x="476250" y="933450"/>
            <a:ext cx="609600" cy="584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
        <p:nvSpPr>
          <p:cNvPr id="173" name="Google Shape;173;p25"/>
          <p:cNvSpPr txBox="1"/>
          <p:nvPr/>
        </p:nvSpPr>
        <p:spPr>
          <a:xfrm>
            <a:off x="10984230" y="2701290"/>
            <a:ext cx="609600" cy="5847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entury Gothic"/>
              <a:buNone/>
            </a:pPr>
            <a:r>
              <a:rPr b="0" lang="en-US" sz="8000" cap="none">
                <a:solidFill>
                  <a:schemeClr val="lt1"/>
                </a:solidFill>
                <a:latin typeface="Century Gothic"/>
                <a:ea typeface="Century Gothic"/>
                <a:cs typeface="Century Gothic"/>
                <a:sym typeface="Century Gothic"/>
              </a:rPr>
              <a:t>”</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רטיס שם" showMasterSp="0">
  <p:cSld name="כרטיס שם">
    <p:spTree>
      <p:nvGrpSpPr>
        <p:cNvPr id="174" name="Shape 174"/>
        <p:cNvGrpSpPr/>
        <p:nvPr/>
      </p:nvGrpSpPr>
      <p:grpSpPr>
        <a:xfrm>
          <a:off x="0" y="0"/>
          <a:ext cx="0" cy="0"/>
          <a:chOff x="0" y="0"/>
          <a:chExt cx="0" cy="0"/>
        </a:xfrm>
      </p:grpSpPr>
      <p:pic>
        <p:nvPicPr>
          <p:cNvPr descr="C0-HD-BTM.png" id="175" name="Google Shape;175;p26"/>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176" name="Google Shape;176;p26"/>
          <p:cNvSpPr txBox="1"/>
          <p:nvPr>
            <p:ph type="title"/>
          </p:nvPr>
        </p:nvSpPr>
        <p:spPr>
          <a:xfrm>
            <a:off x="1024495" y="1124701"/>
            <a:ext cx="10146300" cy="25119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lt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26"/>
          <p:cNvSpPr txBox="1"/>
          <p:nvPr>
            <p:ph idx="1" type="body"/>
          </p:nvPr>
        </p:nvSpPr>
        <p:spPr>
          <a:xfrm>
            <a:off x="1024467" y="3648315"/>
            <a:ext cx="10144800" cy="999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600"/>
              <a:buNone/>
              <a:defRPr sz="1600"/>
            </a:lvl1pPr>
            <a:lvl2pPr indent="-228600" lvl="1" marL="914400" rtl="0" algn="l">
              <a:lnSpc>
                <a:spcPct val="90000"/>
              </a:lnSpc>
              <a:spcBef>
                <a:spcPts val="500"/>
              </a:spcBef>
              <a:spcAft>
                <a:spcPts val="0"/>
              </a:spcAft>
              <a:buClr>
                <a:schemeClr val="lt1"/>
              </a:buClr>
              <a:buSzPts val="1400"/>
              <a:buNone/>
              <a:defRPr sz="1400"/>
            </a:lvl2pPr>
            <a:lvl3pPr indent="-228600" lvl="2" marL="1371600" rtl="0" algn="l">
              <a:lnSpc>
                <a:spcPct val="90000"/>
              </a:lnSpc>
              <a:spcBef>
                <a:spcPts val="500"/>
              </a:spcBef>
              <a:spcAft>
                <a:spcPts val="0"/>
              </a:spcAft>
              <a:buClr>
                <a:schemeClr val="lt1"/>
              </a:buClr>
              <a:buSzPts val="1200"/>
              <a:buNone/>
              <a:defRPr sz="1200"/>
            </a:lvl3pPr>
            <a:lvl4pPr indent="-228600" lvl="3" marL="1828800" rtl="0" algn="l">
              <a:lnSpc>
                <a:spcPct val="90000"/>
              </a:lnSpc>
              <a:spcBef>
                <a:spcPts val="500"/>
              </a:spcBef>
              <a:spcAft>
                <a:spcPts val="0"/>
              </a:spcAft>
              <a:buClr>
                <a:schemeClr val="lt1"/>
              </a:buClr>
              <a:buSzPts val="1000"/>
              <a:buNone/>
              <a:defRPr sz="1000"/>
            </a:lvl4pPr>
            <a:lvl5pPr indent="-228600" lvl="4" marL="2286000" rtl="0" algn="l">
              <a:lnSpc>
                <a:spcPct val="90000"/>
              </a:lnSpc>
              <a:spcBef>
                <a:spcPts val="500"/>
              </a:spcBef>
              <a:spcAft>
                <a:spcPts val="0"/>
              </a:spcAft>
              <a:buClr>
                <a:schemeClr val="lt1"/>
              </a:buClr>
              <a:buSzPts val="1000"/>
              <a:buNone/>
              <a:defRPr sz="1000"/>
            </a:lvl5pPr>
            <a:lvl6pPr indent="-228600" lvl="5" marL="2743200" rtl="0" algn="l">
              <a:lnSpc>
                <a:spcPct val="90000"/>
              </a:lnSpc>
              <a:spcBef>
                <a:spcPts val="500"/>
              </a:spcBef>
              <a:spcAft>
                <a:spcPts val="0"/>
              </a:spcAft>
              <a:buClr>
                <a:schemeClr val="lt1"/>
              </a:buClr>
              <a:buSzPts val="1000"/>
              <a:buNone/>
              <a:defRPr sz="1000"/>
            </a:lvl6pPr>
            <a:lvl7pPr indent="-228600" lvl="6" marL="3200400" rtl="0" algn="l">
              <a:lnSpc>
                <a:spcPct val="90000"/>
              </a:lnSpc>
              <a:spcBef>
                <a:spcPts val="500"/>
              </a:spcBef>
              <a:spcAft>
                <a:spcPts val="0"/>
              </a:spcAft>
              <a:buClr>
                <a:schemeClr val="lt1"/>
              </a:buClr>
              <a:buSzPts val="1000"/>
              <a:buNone/>
              <a:defRPr sz="1000"/>
            </a:lvl7pPr>
            <a:lvl8pPr indent="-228600" lvl="7" marL="3657600" rtl="0" algn="l">
              <a:lnSpc>
                <a:spcPct val="90000"/>
              </a:lnSpc>
              <a:spcBef>
                <a:spcPts val="500"/>
              </a:spcBef>
              <a:spcAft>
                <a:spcPts val="0"/>
              </a:spcAft>
              <a:buClr>
                <a:schemeClr val="lt1"/>
              </a:buClr>
              <a:buSzPts val="1000"/>
              <a:buNone/>
              <a:defRPr sz="1000"/>
            </a:lvl8pPr>
            <a:lvl9pPr indent="-228600" lvl="8" marL="4114800" rtl="0" algn="l">
              <a:lnSpc>
                <a:spcPct val="90000"/>
              </a:lnSpc>
              <a:spcBef>
                <a:spcPts val="500"/>
              </a:spcBef>
              <a:spcAft>
                <a:spcPts val="0"/>
              </a:spcAft>
              <a:buClr>
                <a:schemeClr val="lt1"/>
              </a:buClr>
              <a:buSzPts val="1000"/>
              <a:buNone/>
              <a:defRPr sz="1000"/>
            </a:lvl9pPr>
          </a:lstStyle>
          <a:p/>
        </p:txBody>
      </p:sp>
      <p:sp>
        <p:nvSpPr>
          <p:cNvPr id="178" name="Google Shape;178;p26"/>
          <p:cNvSpPr txBox="1"/>
          <p:nvPr>
            <p:ph idx="10" type="dt"/>
          </p:nvPr>
        </p:nvSpPr>
        <p:spPr>
          <a:xfrm>
            <a:off x="7814452" y="378883"/>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26"/>
          <p:cNvSpPr txBox="1"/>
          <p:nvPr>
            <p:ph idx="11" type="ftr"/>
          </p:nvPr>
        </p:nvSpPr>
        <p:spPr>
          <a:xfrm>
            <a:off x="685800" y="378883"/>
            <a:ext cx="699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 name="Google Shape;180;p26"/>
          <p:cNvSpPr txBox="1"/>
          <p:nvPr>
            <p:ph idx="12" type="sldNum"/>
          </p:nvPr>
        </p:nvSpPr>
        <p:spPr>
          <a:xfrm>
            <a:off x="10862452" y="381000"/>
            <a:ext cx="643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עמודות">
  <p:cSld name="3 עמודות">
    <p:spTree>
      <p:nvGrpSpPr>
        <p:cNvPr id="181" name="Shape 181"/>
        <p:cNvGrpSpPr/>
        <p:nvPr/>
      </p:nvGrpSpPr>
      <p:grpSpPr>
        <a:xfrm>
          <a:off x="0" y="0"/>
          <a:ext cx="0" cy="0"/>
          <a:chOff x="0" y="0"/>
          <a:chExt cx="0" cy="0"/>
        </a:xfrm>
      </p:grpSpPr>
      <p:sp>
        <p:nvSpPr>
          <p:cNvPr id="182" name="Google Shape;182;p27"/>
          <p:cNvSpPr txBox="1"/>
          <p:nvPr>
            <p:ph type="title"/>
          </p:nvPr>
        </p:nvSpPr>
        <p:spPr>
          <a:xfrm>
            <a:off x="2895600" y="761999"/>
            <a:ext cx="8610600" cy="13038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7"/>
          <p:cNvSpPr txBox="1"/>
          <p:nvPr>
            <p:ph idx="1" type="body"/>
          </p:nvPr>
        </p:nvSpPr>
        <p:spPr>
          <a:xfrm>
            <a:off x="685800" y="2202080"/>
            <a:ext cx="3456300" cy="617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4" name="Google Shape;184;p27"/>
          <p:cNvSpPr txBox="1"/>
          <p:nvPr>
            <p:ph idx="2" type="body"/>
          </p:nvPr>
        </p:nvSpPr>
        <p:spPr>
          <a:xfrm>
            <a:off x="685799" y="2904565"/>
            <a:ext cx="3456300" cy="3314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185" name="Google Shape;185;p27"/>
          <p:cNvSpPr txBox="1"/>
          <p:nvPr>
            <p:ph idx="3" type="body"/>
          </p:nvPr>
        </p:nvSpPr>
        <p:spPr>
          <a:xfrm>
            <a:off x="4368800" y="2201333"/>
            <a:ext cx="3456300" cy="626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6" name="Google Shape;186;p27"/>
          <p:cNvSpPr txBox="1"/>
          <p:nvPr>
            <p:ph idx="4" type="body"/>
          </p:nvPr>
        </p:nvSpPr>
        <p:spPr>
          <a:xfrm>
            <a:off x="4366858" y="2904067"/>
            <a:ext cx="3456300" cy="33147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187" name="Google Shape;187;p27"/>
          <p:cNvSpPr txBox="1"/>
          <p:nvPr>
            <p:ph idx="5" type="body"/>
          </p:nvPr>
        </p:nvSpPr>
        <p:spPr>
          <a:xfrm>
            <a:off x="8051800" y="2192866"/>
            <a:ext cx="3456300" cy="6264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88" name="Google Shape;188;p27"/>
          <p:cNvSpPr txBox="1"/>
          <p:nvPr>
            <p:ph idx="6" type="body"/>
          </p:nvPr>
        </p:nvSpPr>
        <p:spPr>
          <a:xfrm>
            <a:off x="8051801" y="2904565"/>
            <a:ext cx="3456300" cy="33141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189" name="Google Shape;189;p27"/>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0" name="Google Shape;190;p27"/>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27"/>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עמודת 3 תמונות">
  <p:cSld name="עמודת 3 תמונות">
    <p:spTree>
      <p:nvGrpSpPr>
        <p:cNvPr id="192" name="Shape 192"/>
        <p:cNvGrpSpPr/>
        <p:nvPr/>
      </p:nvGrpSpPr>
      <p:grpSpPr>
        <a:xfrm>
          <a:off x="0" y="0"/>
          <a:ext cx="0" cy="0"/>
          <a:chOff x="0" y="0"/>
          <a:chExt cx="0" cy="0"/>
        </a:xfrm>
      </p:grpSpPr>
      <p:sp>
        <p:nvSpPr>
          <p:cNvPr id="193" name="Google Shape;193;p28"/>
          <p:cNvSpPr txBox="1"/>
          <p:nvPr>
            <p:ph type="title"/>
          </p:nvPr>
        </p:nvSpPr>
        <p:spPr>
          <a:xfrm>
            <a:off x="2895600" y="762000"/>
            <a:ext cx="8610600" cy="12954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4" name="Google Shape;194;p28"/>
          <p:cNvSpPr txBox="1"/>
          <p:nvPr>
            <p:ph idx="1" type="body"/>
          </p:nvPr>
        </p:nvSpPr>
        <p:spPr>
          <a:xfrm>
            <a:off x="688618" y="4191000"/>
            <a:ext cx="3451500" cy="682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95" name="Google Shape;195;p28"/>
          <p:cNvSpPr/>
          <p:nvPr>
            <p:ph idx="2" type="pic"/>
          </p:nvPr>
        </p:nvSpPr>
        <p:spPr>
          <a:xfrm>
            <a:off x="688618" y="2362200"/>
            <a:ext cx="3451500" cy="1524000"/>
          </a:xfrm>
          <a:prstGeom prst="roundRect">
            <a:avLst>
              <a:gd fmla="val 0" name="adj"/>
            </a:avLst>
          </a:prstGeom>
          <a:noFill/>
          <a:ln>
            <a:noFill/>
          </a:ln>
          <a:effectLst>
            <a:outerShdw blurRad="50800" rotWithShape="0" algn="tl" dir="5400000" dist="50800">
              <a:srgbClr val="000000">
                <a:alpha val="42750"/>
              </a:srgbClr>
            </a:outerShdw>
          </a:effectLst>
        </p:spPr>
      </p:sp>
      <p:sp>
        <p:nvSpPr>
          <p:cNvPr id="196" name="Google Shape;196;p28"/>
          <p:cNvSpPr txBox="1"/>
          <p:nvPr>
            <p:ph idx="3" type="body"/>
          </p:nvPr>
        </p:nvSpPr>
        <p:spPr>
          <a:xfrm>
            <a:off x="688618" y="4873764"/>
            <a:ext cx="3451500" cy="1344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197" name="Google Shape;197;p28"/>
          <p:cNvSpPr txBox="1"/>
          <p:nvPr>
            <p:ph idx="4" type="body"/>
          </p:nvPr>
        </p:nvSpPr>
        <p:spPr>
          <a:xfrm>
            <a:off x="4374263" y="4191000"/>
            <a:ext cx="3448800" cy="682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198" name="Google Shape;198;p28"/>
          <p:cNvSpPr/>
          <p:nvPr>
            <p:ph idx="5" type="pic"/>
          </p:nvPr>
        </p:nvSpPr>
        <p:spPr>
          <a:xfrm>
            <a:off x="4374263" y="2362200"/>
            <a:ext cx="3448800" cy="1524000"/>
          </a:xfrm>
          <a:prstGeom prst="roundRect">
            <a:avLst>
              <a:gd fmla="val 0" name="adj"/>
            </a:avLst>
          </a:prstGeom>
          <a:noFill/>
          <a:ln>
            <a:noFill/>
          </a:ln>
          <a:effectLst>
            <a:outerShdw blurRad="50800" rotWithShape="0" algn="tl" dir="5400000" dist="50800">
              <a:srgbClr val="000000">
                <a:alpha val="42750"/>
              </a:srgbClr>
            </a:outerShdw>
          </a:effectLst>
        </p:spPr>
      </p:sp>
      <p:sp>
        <p:nvSpPr>
          <p:cNvPr id="199" name="Google Shape;199;p28"/>
          <p:cNvSpPr txBox="1"/>
          <p:nvPr>
            <p:ph idx="6" type="body"/>
          </p:nvPr>
        </p:nvSpPr>
        <p:spPr>
          <a:xfrm>
            <a:off x="4374264" y="4873763"/>
            <a:ext cx="3448800" cy="1344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00" name="Google Shape;200;p28"/>
          <p:cNvSpPr txBox="1"/>
          <p:nvPr>
            <p:ph idx="7" type="body"/>
          </p:nvPr>
        </p:nvSpPr>
        <p:spPr>
          <a:xfrm>
            <a:off x="8049731" y="4191000"/>
            <a:ext cx="3456600" cy="682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lt1"/>
              </a:buClr>
              <a:buSzPts val="2400"/>
              <a:buNone/>
              <a:defRPr b="0" sz="2400">
                <a:solidFill>
                  <a:schemeClr val="lt1"/>
                </a:solidFill>
              </a:defRPr>
            </a:lvl1pPr>
            <a:lvl2pPr indent="-228600" lvl="1" marL="914400" rtl="0" algn="l">
              <a:lnSpc>
                <a:spcPct val="90000"/>
              </a:lnSpc>
              <a:spcBef>
                <a:spcPts val="500"/>
              </a:spcBef>
              <a:spcAft>
                <a:spcPts val="0"/>
              </a:spcAft>
              <a:buClr>
                <a:schemeClr val="lt1"/>
              </a:buClr>
              <a:buSzPts val="2000"/>
              <a:buNone/>
              <a:defRPr b="1" sz="2000"/>
            </a:lvl2pPr>
            <a:lvl3pPr indent="-228600" lvl="2" marL="1371600" rtl="0" algn="l">
              <a:lnSpc>
                <a:spcPct val="90000"/>
              </a:lnSpc>
              <a:spcBef>
                <a:spcPts val="500"/>
              </a:spcBef>
              <a:spcAft>
                <a:spcPts val="0"/>
              </a:spcAft>
              <a:buClr>
                <a:schemeClr val="lt1"/>
              </a:buClr>
              <a:buSzPts val="1800"/>
              <a:buNone/>
              <a:defRPr b="1" sz="1800"/>
            </a:lvl3pPr>
            <a:lvl4pPr indent="-228600" lvl="3" marL="1828800" rtl="0" algn="l">
              <a:lnSpc>
                <a:spcPct val="90000"/>
              </a:lnSpc>
              <a:spcBef>
                <a:spcPts val="500"/>
              </a:spcBef>
              <a:spcAft>
                <a:spcPts val="0"/>
              </a:spcAft>
              <a:buClr>
                <a:schemeClr val="lt1"/>
              </a:buClr>
              <a:buSzPts val="1600"/>
              <a:buNone/>
              <a:defRPr b="1" sz="1600"/>
            </a:lvl4pPr>
            <a:lvl5pPr indent="-228600" lvl="4" marL="2286000" rtl="0" algn="l">
              <a:lnSpc>
                <a:spcPct val="90000"/>
              </a:lnSpc>
              <a:spcBef>
                <a:spcPts val="500"/>
              </a:spcBef>
              <a:spcAft>
                <a:spcPts val="0"/>
              </a:spcAft>
              <a:buClr>
                <a:schemeClr val="lt1"/>
              </a:buClr>
              <a:buSzPts val="1600"/>
              <a:buNone/>
              <a:defRPr b="1" sz="1600"/>
            </a:lvl5pPr>
            <a:lvl6pPr indent="-228600" lvl="5" marL="2743200" rtl="0" algn="l">
              <a:lnSpc>
                <a:spcPct val="90000"/>
              </a:lnSpc>
              <a:spcBef>
                <a:spcPts val="500"/>
              </a:spcBef>
              <a:spcAft>
                <a:spcPts val="0"/>
              </a:spcAft>
              <a:buClr>
                <a:schemeClr val="lt1"/>
              </a:buClr>
              <a:buSzPts val="1600"/>
              <a:buNone/>
              <a:defRPr b="1" sz="1600"/>
            </a:lvl6pPr>
            <a:lvl7pPr indent="-228600" lvl="6" marL="3200400" rtl="0" algn="l">
              <a:lnSpc>
                <a:spcPct val="90000"/>
              </a:lnSpc>
              <a:spcBef>
                <a:spcPts val="500"/>
              </a:spcBef>
              <a:spcAft>
                <a:spcPts val="0"/>
              </a:spcAft>
              <a:buClr>
                <a:schemeClr val="lt1"/>
              </a:buClr>
              <a:buSzPts val="1600"/>
              <a:buNone/>
              <a:defRPr b="1" sz="1600"/>
            </a:lvl7pPr>
            <a:lvl8pPr indent="-228600" lvl="7" marL="3657600" rtl="0" algn="l">
              <a:lnSpc>
                <a:spcPct val="90000"/>
              </a:lnSpc>
              <a:spcBef>
                <a:spcPts val="500"/>
              </a:spcBef>
              <a:spcAft>
                <a:spcPts val="0"/>
              </a:spcAft>
              <a:buClr>
                <a:schemeClr val="lt1"/>
              </a:buClr>
              <a:buSzPts val="1600"/>
              <a:buNone/>
              <a:defRPr b="1" sz="1600"/>
            </a:lvl8pPr>
            <a:lvl9pPr indent="-228600" lvl="8" marL="4114800" rtl="0" algn="l">
              <a:lnSpc>
                <a:spcPct val="90000"/>
              </a:lnSpc>
              <a:spcBef>
                <a:spcPts val="500"/>
              </a:spcBef>
              <a:spcAft>
                <a:spcPts val="0"/>
              </a:spcAft>
              <a:buClr>
                <a:schemeClr val="lt1"/>
              </a:buClr>
              <a:buSzPts val="1600"/>
              <a:buNone/>
              <a:defRPr b="1" sz="1600"/>
            </a:lvl9pPr>
          </a:lstStyle>
          <a:p/>
        </p:txBody>
      </p:sp>
      <p:sp>
        <p:nvSpPr>
          <p:cNvPr id="201" name="Google Shape;201;p28"/>
          <p:cNvSpPr/>
          <p:nvPr>
            <p:ph idx="8" type="pic"/>
          </p:nvPr>
        </p:nvSpPr>
        <p:spPr>
          <a:xfrm>
            <a:off x="8049855" y="2362200"/>
            <a:ext cx="3447900" cy="1524000"/>
          </a:xfrm>
          <a:prstGeom prst="roundRect">
            <a:avLst>
              <a:gd fmla="val 0" name="adj"/>
            </a:avLst>
          </a:prstGeom>
          <a:noFill/>
          <a:ln>
            <a:noFill/>
          </a:ln>
          <a:effectLst>
            <a:outerShdw blurRad="50800" rotWithShape="0" algn="tl" dir="5400000" dist="50800">
              <a:srgbClr val="000000">
                <a:alpha val="42750"/>
              </a:srgbClr>
            </a:outerShdw>
          </a:effectLst>
        </p:spPr>
      </p:sp>
      <p:sp>
        <p:nvSpPr>
          <p:cNvPr id="202" name="Google Shape;202;p28"/>
          <p:cNvSpPr txBox="1"/>
          <p:nvPr>
            <p:ph idx="9" type="body"/>
          </p:nvPr>
        </p:nvSpPr>
        <p:spPr>
          <a:xfrm>
            <a:off x="8049731" y="4873761"/>
            <a:ext cx="3452400" cy="13449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lt1"/>
              </a:buClr>
              <a:buSzPts val="1400"/>
              <a:buNone/>
              <a:defRPr sz="1400"/>
            </a:lvl1pPr>
            <a:lvl2pPr indent="-228600" lvl="1" marL="914400" rtl="0" algn="l">
              <a:lnSpc>
                <a:spcPct val="90000"/>
              </a:lnSpc>
              <a:spcBef>
                <a:spcPts val="500"/>
              </a:spcBef>
              <a:spcAft>
                <a:spcPts val="0"/>
              </a:spcAft>
              <a:buClr>
                <a:schemeClr val="lt1"/>
              </a:buClr>
              <a:buSzPts val="1200"/>
              <a:buNone/>
              <a:defRPr sz="1200"/>
            </a:lvl2pPr>
            <a:lvl3pPr indent="-228600" lvl="2" marL="1371600" rtl="0" algn="l">
              <a:lnSpc>
                <a:spcPct val="90000"/>
              </a:lnSpc>
              <a:spcBef>
                <a:spcPts val="500"/>
              </a:spcBef>
              <a:spcAft>
                <a:spcPts val="0"/>
              </a:spcAft>
              <a:buClr>
                <a:schemeClr val="lt1"/>
              </a:buClr>
              <a:buSzPts val="1000"/>
              <a:buNone/>
              <a:defRPr sz="1000"/>
            </a:lvl3pPr>
            <a:lvl4pPr indent="-228600" lvl="3" marL="1828800" rtl="0" algn="l">
              <a:lnSpc>
                <a:spcPct val="90000"/>
              </a:lnSpc>
              <a:spcBef>
                <a:spcPts val="500"/>
              </a:spcBef>
              <a:spcAft>
                <a:spcPts val="0"/>
              </a:spcAft>
              <a:buClr>
                <a:schemeClr val="lt1"/>
              </a:buClr>
              <a:buSzPts val="900"/>
              <a:buNone/>
              <a:defRPr sz="900"/>
            </a:lvl4pPr>
            <a:lvl5pPr indent="-228600" lvl="4" marL="2286000" rtl="0" algn="l">
              <a:lnSpc>
                <a:spcPct val="90000"/>
              </a:lnSpc>
              <a:spcBef>
                <a:spcPts val="500"/>
              </a:spcBef>
              <a:spcAft>
                <a:spcPts val="0"/>
              </a:spcAft>
              <a:buClr>
                <a:schemeClr val="lt1"/>
              </a:buClr>
              <a:buSzPts val="900"/>
              <a:buNone/>
              <a:defRPr sz="900"/>
            </a:lvl5pPr>
            <a:lvl6pPr indent="-228600" lvl="5" marL="2743200" rtl="0" algn="l">
              <a:lnSpc>
                <a:spcPct val="90000"/>
              </a:lnSpc>
              <a:spcBef>
                <a:spcPts val="500"/>
              </a:spcBef>
              <a:spcAft>
                <a:spcPts val="0"/>
              </a:spcAft>
              <a:buClr>
                <a:schemeClr val="lt1"/>
              </a:buClr>
              <a:buSzPts val="900"/>
              <a:buNone/>
              <a:defRPr sz="900"/>
            </a:lvl6pPr>
            <a:lvl7pPr indent="-228600" lvl="6" marL="3200400" rtl="0" algn="l">
              <a:lnSpc>
                <a:spcPct val="90000"/>
              </a:lnSpc>
              <a:spcBef>
                <a:spcPts val="500"/>
              </a:spcBef>
              <a:spcAft>
                <a:spcPts val="0"/>
              </a:spcAft>
              <a:buClr>
                <a:schemeClr val="lt1"/>
              </a:buClr>
              <a:buSzPts val="900"/>
              <a:buNone/>
              <a:defRPr sz="900"/>
            </a:lvl7pPr>
            <a:lvl8pPr indent="-228600" lvl="7" marL="3657600" rtl="0" algn="l">
              <a:lnSpc>
                <a:spcPct val="90000"/>
              </a:lnSpc>
              <a:spcBef>
                <a:spcPts val="500"/>
              </a:spcBef>
              <a:spcAft>
                <a:spcPts val="0"/>
              </a:spcAft>
              <a:buClr>
                <a:schemeClr val="lt1"/>
              </a:buClr>
              <a:buSzPts val="900"/>
              <a:buNone/>
              <a:defRPr sz="900"/>
            </a:lvl8pPr>
            <a:lvl9pPr indent="-228600" lvl="8" marL="4114800" rtl="0" algn="l">
              <a:lnSpc>
                <a:spcPct val="90000"/>
              </a:lnSpc>
              <a:spcBef>
                <a:spcPts val="500"/>
              </a:spcBef>
              <a:spcAft>
                <a:spcPts val="0"/>
              </a:spcAft>
              <a:buClr>
                <a:schemeClr val="lt1"/>
              </a:buClr>
              <a:buSzPts val="900"/>
              <a:buNone/>
              <a:defRPr sz="900"/>
            </a:lvl9pPr>
          </a:lstStyle>
          <a:p/>
        </p:txBody>
      </p:sp>
      <p:sp>
        <p:nvSpPr>
          <p:cNvPr id="203" name="Google Shape;203;p28"/>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4" name="Google Shape;204;p28"/>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5" name="Google Shape;205;p28"/>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וטקסט אנכי" type="vertTx">
  <p:cSld name="VERTICAL_TEXT">
    <p:spTree>
      <p:nvGrpSpPr>
        <p:cNvPr id="206" name="Shape 206"/>
        <p:cNvGrpSpPr/>
        <p:nvPr/>
      </p:nvGrpSpPr>
      <p:grpSpPr>
        <a:xfrm>
          <a:off x="0" y="0"/>
          <a:ext cx="0" cy="0"/>
          <a:chOff x="0" y="0"/>
          <a:chExt cx="0" cy="0"/>
        </a:xfrm>
      </p:grpSpPr>
      <p:sp>
        <p:nvSpPr>
          <p:cNvPr id="207" name="Google Shape;207;p29"/>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rtl="0" algn="r">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8" name="Google Shape;208;p29"/>
          <p:cNvSpPr txBox="1"/>
          <p:nvPr>
            <p:ph idx="1" type="body"/>
          </p:nvPr>
        </p:nvSpPr>
        <p:spPr>
          <a:xfrm rot="5400000">
            <a:off x="4083900" y="-1203541"/>
            <a:ext cx="4024200" cy="108204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09" name="Google Shape;209;p29"/>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0" name="Google Shape;210;p29"/>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1" name="Google Shape;211;p29"/>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כותרת אנכית וטקסט" showMasterSp="0" type="vertTitleAndTx">
  <p:cSld name="VERTICAL_TITLE_AND_VERTICAL_TEXT">
    <p:spTree>
      <p:nvGrpSpPr>
        <p:cNvPr id="212" name="Shape 212"/>
        <p:cNvGrpSpPr/>
        <p:nvPr/>
      </p:nvGrpSpPr>
      <p:grpSpPr>
        <a:xfrm>
          <a:off x="0" y="0"/>
          <a:ext cx="0" cy="0"/>
          <a:chOff x="0" y="0"/>
          <a:chExt cx="0" cy="0"/>
        </a:xfrm>
      </p:grpSpPr>
      <p:pic>
        <p:nvPicPr>
          <p:cNvPr descr="C0-HD-BTM.png" id="213" name="Google Shape;213;p30"/>
          <p:cNvPicPr preferRelativeResize="0"/>
          <p:nvPr/>
        </p:nvPicPr>
        <p:blipFill rotWithShape="1">
          <a:blip r:embed="rId2">
            <a:alphaModFix/>
          </a:blip>
          <a:srcRect b="0" l="0" r="0" t="0"/>
          <a:stretch/>
        </p:blipFill>
        <p:spPr>
          <a:xfrm>
            <a:off x="0" y="4375150"/>
            <a:ext cx="12192000" cy="2482850"/>
          </a:xfrm>
          <a:prstGeom prst="rect">
            <a:avLst/>
          </a:prstGeom>
          <a:noFill/>
          <a:ln>
            <a:noFill/>
          </a:ln>
        </p:spPr>
      </p:pic>
      <p:sp>
        <p:nvSpPr>
          <p:cNvPr id="214" name="Google Shape;214;p30"/>
          <p:cNvSpPr txBox="1"/>
          <p:nvPr>
            <p:ph type="title"/>
          </p:nvPr>
        </p:nvSpPr>
        <p:spPr>
          <a:xfrm rot="5400000">
            <a:off x="8526000" y="1667866"/>
            <a:ext cx="3903000" cy="20574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lt1"/>
              </a:buClr>
              <a:buSzPts val="4000"/>
              <a:buFont typeface="Century Gothic"/>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5" name="Google Shape;215;p30"/>
          <p:cNvSpPr txBox="1"/>
          <p:nvPr>
            <p:ph idx="1" type="body"/>
          </p:nvPr>
        </p:nvSpPr>
        <p:spPr>
          <a:xfrm rot="5400000">
            <a:off x="3175117" y="-1405483"/>
            <a:ext cx="3903000" cy="82041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lt1"/>
              </a:buClr>
              <a:buSzPts val="1800"/>
              <a:buChar char="•"/>
              <a:defRPr/>
            </a:lvl1pPr>
            <a:lvl2pPr indent="-342900" lvl="1" marL="914400" rtl="0" algn="l">
              <a:lnSpc>
                <a:spcPct val="90000"/>
              </a:lnSpc>
              <a:spcBef>
                <a:spcPts val="500"/>
              </a:spcBef>
              <a:spcAft>
                <a:spcPts val="0"/>
              </a:spcAft>
              <a:buClr>
                <a:schemeClr val="lt1"/>
              </a:buClr>
              <a:buSzPts val="1800"/>
              <a:buChar char="•"/>
              <a:defRPr/>
            </a:lvl2pPr>
            <a:lvl3pPr indent="-342900" lvl="2" marL="1371600" rtl="0" algn="l">
              <a:lnSpc>
                <a:spcPct val="90000"/>
              </a:lnSpc>
              <a:spcBef>
                <a:spcPts val="500"/>
              </a:spcBef>
              <a:spcAft>
                <a:spcPts val="0"/>
              </a:spcAft>
              <a:buClr>
                <a:schemeClr val="lt1"/>
              </a:buClr>
              <a:buSzPts val="1800"/>
              <a:buChar char="•"/>
              <a:defRPr/>
            </a:lvl3pPr>
            <a:lvl4pPr indent="-342900" lvl="3" marL="1828800" rtl="0" algn="l">
              <a:lnSpc>
                <a:spcPct val="90000"/>
              </a:lnSpc>
              <a:spcBef>
                <a:spcPts val="500"/>
              </a:spcBef>
              <a:spcAft>
                <a:spcPts val="0"/>
              </a:spcAft>
              <a:buClr>
                <a:schemeClr val="lt1"/>
              </a:buClr>
              <a:buSzPts val="1800"/>
              <a:buChar char="•"/>
              <a:defRPr/>
            </a:lvl4pPr>
            <a:lvl5pPr indent="-342900" lvl="4" marL="2286000" rtl="0" algn="l">
              <a:lnSpc>
                <a:spcPct val="90000"/>
              </a:lnSpc>
              <a:spcBef>
                <a:spcPts val="500"/>
              </a:spcBef>
              <a:spcAft>
                <a:spcPts val="0"/>
              </a:spcAft>
              <a:buClr>
                <a:schemeClr val="lt1"/>
              </a:buClr>
              <a:buSzPts val="1800"/>
              <a:buChar char="•"/>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216" name="Google Shape;216;p30"/>
          <p:cNvSpPr txBox="1"/>
          <p:nvPr>
            <p:ph idx="10" type="dt"/>
          </p:nvPr>
        </p:nvSpPr>
        <p:spPr>
          <a:xfrm>
            <a:off x="7814452" y="379941"/>
            <a:ext cx="29109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p30"/>
          <p:cNvSpPr txBox="1"/>
          <p:nvPr>
            <p:ph idx="11" type="ftr"/>
          </p:nvPr>
        </p:nvSpPr>
        <p:spPr>
          <a:xfrm>
            <a:off x="685800" y="381000"/>
            <a:ext cx="6991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8" name="Google Shape;218;p30"/>
          <p:cNvSpPr txBox="1"/>
          <p:nvPr>
            <p:ph idx="12" type="sldNum"/>
          </p:nvPr>
        </p:nvSpPr>
        <p:spPr>
          <a:xfrm>
            <a:off x="10862452" y="381000"/>
            <a:ext cx="643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19" Type="http://schemas.openxmlformats.org/officeDocument/2006/relationships/theme" Target="../theme/theme2.xml"/><Relationship Id="rId6" Type="http://schemas.openxmlformats.org/officeDocument/2006/relationships/slideLayout" Target="../slideLayouts/slideLayout16.xml"/><Relationship Id="rId18" Type="http://schemas.openxmlformats.org/officeDocument/2006/relationships/slideLayout" Target="../slideLayouts/slideLayout28.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0" lvl="1" marL="0" marR="0" rtl="0" algn="l">
              <a:spcBef>
                <a:spcPts val="0"/>
              </a:spcBef>
              <a:buNone/>
              <a:defRPr b="0" i="0" sz="1200" u="none" cap="none" strike="noStrike">
                <a:solidFill>
                  <a:srgbClr val="888888"/>
                </a:solidFill>
                <a:latin typeface="Calibri"/>
                <a:ea typeface="Calibri"/>
                <a:cs typeface="Calibri"/>
                <a:sym typeface="Calibri"/>
              </a:defRPr>
            </a:lvl2pPr>
            <a:lvl3pPr indent="0" lvl="2" marL="0" marR="0" rtl="0" algn="l">
              <a:spcBef>
                <a:spcPts val="0"/>
              </a:spcBef>
              <a:buNone/>
              <a:defRPr b="0" i="0" sz="1200" u="none" cap="none" strike="noStrike">
                <a:solidFill>
                  <a:srgbClr val="888888"/>
                </a:solidFill>
                <a:latin typeface="Calibri"/>
                <a:ea typeface="Calibri"/>
                <a:cs typeface="Calibri"/>
                <a:sym typeface="Calibri"/>
              </a:defRPr>
            </a:lvl3pPr>
            <a:lvl4pPr indent="0" lvl="3" marL="0" marR="0" rtl="0" algn="l">
              <a:spcBef>
                <a:spcPts val="0"/>
              </a:spcBef>
              <a:buNone/>
              <a:defRPr b="0" i="0" sz="1200" u="none" cap="none" strike="noStrike">
                <a:solidFill>
                  <a:srgbClr val="888888"/>
                </a:solidFill>
                <a:latin typeface="Calibri"/>
                <a:ea typeface="Calibri"/>
                <a:cs typeface="Calibri"/>
                <a:sym typeface="Calibri"/>
              </a:defRPr>
            </a:lvl4pPr>
            <a:lvl5pPr indent="0" lvl="4" marL="0" marR="0" rtl="0" algn="l">
              <a:spcBef>
                <a:spcPts val="0"/>
              </a:spcBef>
              <a:buNone/>
              <a:defRPr b="0" i="0" sz="1200" u="none" cap="none" strike="noStrike">
                <a:solidFill>
                  <a:srgbClr val="888888"/>
                </a:solidFill>
                <a:latin typeface="Calibri"/>
                <a:ea typeface="Calibri"/>
                <a:cs typeface="Calibri"/>
                <a:sym typeface="Calibri"/>
              </a:defRPr>
            </a:lvl5pPr>
            <a:lvl6pPr indent="0" lvl="5" marL="0" marR="0" rtl="0" algn="l">
              <a:spcBef>
                <a:spcPts val="0"/>
              </a:spcBef>
              <a:buNone/>
              <a:defRPr b="0" i="0" sz="1200" u="none" cap="none" strike="noStrike">
                <a:solidFill>
                  <a:srgbClr val="888888"/>
                </a:solidFill>
                <a:latin typeface="Calibri"/>
                <a:ea typeface="Calibri"/>
                <a:cs typeface="Calibri"/>
                <a:sym typeface="Calibri"/>
              </a:defRPr>
            </a:lvl6pPr>
            <a:lvl7pPr indent="0" lvl="6" marL="0" marR="0" rtl="0" algn="l">
              <a:spcBef>
                <a:spcPts val="0"/>
              </a:spcBef>
              <a:buNone/>
              <a:defRPr b="0" i="0" sz="1200" u="none" cap="none" strike="noStrike">
                <a:solidFill>
                  <a:srgbClr val="888888"/>
                </a:solidFill>
                <a:latin typeface="Calibri"/>
                <a:ea typeface="Calibri"/>
                <a:cs typeface="Calibri"/>
                <a:sym typeface="Calibri"/>
              </a:defRPr>
            </a:lvl7pPr>
            <a:lvl8pPr indent="0" lvl="7" marL="0" marR="0" rtl="0" algn="l">
              <a:spcBef>
                <a:spcPts val="0"/>
              </a:spcBef>
              <a:buNone/>
              <a:defRPr b="0" i="0" sz="1200" u="none" cap="none" strike="noStrike">
                <a:solidFill>
                  <a:srgbClr val="888888"/>
                </a:solidFill>
                <a:latin typeface="Calibri"/>
                <a:ea typeface="Calibri"/>
                <a:cs typeface="Calibri"/>
                <a:sym typeface="Calibri"/>
              </a:defRPr>
            </a:lvl8pPr>
            <a:lvl9pPr indent="0" lvl="8" marL="0" marR="0" rtl="0" algn="l">
              <a:spcBef>
                <a:spcPts val="0"/>
              </a:spcBef>
              <a:buNone/>
              <a:defRPr b="0" i="0" sz="12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 name="Shape 84"/>
        <p:cNvGrpSpPr/>
        <p:nvPr/>
      </p:nvGrpSpPr>
      <p:grpSpPr>
        <a:xfrm>
          <a:off x="0" y="0"/>
          <a:ext cx="0" cy="0"/>
          <a:chOff x="0" y="0"/>
          <a:chExt cx="0" cy="0"/>
        </a:xfrm>
      </p:grpSpPr>
      <p:pic>
        <p:nvPicPr>
          <p:cNvPr descr="C0-HD-TOP.png" id="85" name="Google Shape;85;p13"/>
          <p:cNvPicPr preferRelativeResize="0"/>
          <p:nvPr/>
        </p:nvPicPr>
        <p:blipFill rotWithShape="1">
          <a:blip r:embed="rId1">
            <a:alphaModFix/>
          </a:blip>
          <a:srcRect b="0" l="0" r="0" t="0"/>
          <a:stretch/>
        </p:blipFill>
        <p:spPr>
          <a:xfrm>
            <a:off x="0" y="0"/>
            <a:ext cx="12192000" cy="1441450"/>
          </a:xfrm>
          <a:prstGeom prst="rect">
            <a:avLst/>
          </a:prstGeom>
          <a:noFill/>
          <a:ln>
            <a:noFill/>
          </a:ln>
        </p:spPr>
      </p:pic>
      <p:sp>
        <p:nvSpPr>
          <p:cNvPr id="86" name="Google Shape;86;p13"/>
          <p:cNvSpPr txBox="1"/>
          <p:nvPr>
            <p:ph type="title"/>
          </p:nvPr>
        </p:nvSpPr>
        <p:spPr>
          <a:xfrm>
            <a:off x="2895600" y="764373"/>
            <a:ext cx="8610600" cy="1293000"/>
          </a:xfrm>
          <a:prstGeom prst="rect">
            <a:avLst/>
          </a:prstGeom>
          <a:noFill/>
          <a:ln>
            <a:noFill/>
          </a:ln>
        </p:spPr>
        <p:txBody>
          <a:bodyPr anchorCtr="0" anchor="ctr" bIns="45700" lIns="91425" spcFirstLastPara="1" rIns="91425" wrap="square" tIns="45700">
            <a:normAutofit/>
          </a:bodyPr>
          <a:lstStyle>
            <a:lvl1pPr lvl="0" marR="0" rtl="0" algn="r">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13"/>
          <p:cNvSpPr txBox="1"/>
          <p:nvPr>
            <p:ph idx="1" type="body"/>
          </p:nvPr>
        </p:nvSpPr>
        <p:spPr>
          <a:xfrm>
            <a:off x="685800" y="2194560"/>
            <a:ext cx="10820400" cy="4024200"/>
          </a:xfrm>
          <a:prstGeom prst="rect">
            <a:avLst/>
          </a:prstGeom>
          <a:noFill/>
          <a:ln>
            <a:noFill/>
          </a:ln>
        </p:spPr>
        <p:txBody>
          <a:bodyPr anchorCtr="0" anchor="t" bIns="45700" lIns="91425" spcFirstLastPara="1" rIns="91425" wrap="square" tIns="45700">
            <a:normAutofit/>
          </a:bodyPr>
          <a:lstStyle>
            <a:lvl1pPr indent="-368300" lvl="0" marL="457200" marR="0" rtl="0" algn="l">
              <a:lnSpc>
                <a:spcPct val="90000"/>
              </a:lnSpc>
              <a:spcBef>
                <a:spcPts val="1000"/>
              </a:spcBef>
              <a:spcAft>
                <a:spcPts val="0"/>
              </a:spcAft>
              <a:buClr>
                <a:schemeClr val="lt1"/>
              </a:buClr>
              <a:buSzPts val="2200"/>
              <a:buFont typeface="Arial"/>
              <a:buChar char="•"/>
              <a:defRPr b="0" i="0" sz="2200" u="none" cap="none" strike="noStrike">
                <a:solidFill>
                  <a:schemeClr val="lt1"/>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Century Gothic"/>
                <a:ea typeface="Century Gothic"/>
                <a:cs typeface="Century Gothic"/>
                <a:sym typeface="Century Gothic"/>
              </a:defRPr>
            </a:lvl9pPr>
          </a:lstStyle>
          <a:p/>
        </p:txBody>
      </p:sp>
      <p:sp>
        <p:nvSpPr>
          <p:cNvPr id="88" name="Google Shape;88;p13"/>
          <p:cNvSpPr txBox="1"/>
          <p:nvPr>
            <p:ph idx="10" type="dt"/>
          </p:nvPr>
        </p:nvSpPr>
        <p:spPr>
          <a:xfrm>
            <a:off x="8595360" y="6356350"/>
            <a:ext cx="29109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Google Shape;89;p13"/>
          <p:cNvSpPr txBox="1"/>
          <p:nvPr>
            <p:ph idx="11" type="ftr"/>
          </p:nvPr>
        </p:nvSpPr>
        <p:spPr>
          <a:xfrm>
            <a:off x="685800" y="6355845"/>
            <a:ext cx="7772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0" name="Google Shape;90;p13"/>
          <p:cNvSpPr txBox="1"/>
          <p:nvPr>
            <p:ph idx="12" type="sldNum"/>
          </p:nvPr>
        </p:nvSpPr>
        <p:spPr>
          <a:xfrm>
            <a:off x="8763000" y="38100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05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05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05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05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05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05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05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05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0.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32.png"/><Relationship Id="rId5"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hyperlink" Target="https://en.wikipedia.org/wiki/Film_industry" TargetMode="External"/><Relationship Id="rId4" Type="http://schemas.openxmlformats.org/officeDocument/2006/relationships/image" Target="../media/image8.png"/><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www.imdb.com/search/title/?title_type=movie&amp;genres=" TargetMode="External"/><Relationship Id="rId4" Type="http://schemas.openxmlformats.org/officeDocument/2006/relationships/hyperlink" Target="https://github.com/nikaloamashvili/Oscars-Data-Science-Project/blob/main/the%20oscars.ipynb" TargetMode="External"/><Relationship Id="rId9" Type="http://schemas.openxmlformats.org/officeDocument/2006/relationships/image" Target="../media/image4.png"/><Relationship Id="rId5" Type="http://schemas.openxmlformats.org/officeDocument/2006/relationships/hyperlink" Target="https://www.imdb.com/list/ls009487211/?sort=list_order,asc&amp;st_dt=&amp;mode=detail&amp;page=" TargetMode="External"/><Relationship Id="rId6" Type="http://schemas.openxmlformats.org/officeDocument/2006/relationships/hyperlink" Target="https://github.com/nikaloamashvili/Oscars-Data-Science-Project/blob/main/the%20oscars.ipynb" TargetMode="External"/><Relationship Id="rId7" Type="http://schemas.openxmlformats.org/officeDocument/2006/relationships/hyperlink" Target="about:blank" TargetMode="External"/><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p:nvPr/>
        </p:nvSpPr>
        <p:spPr>
          <a:xfrm>
            <a:off x="323806" y="338968"/>
            <a:ext cx="115311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chemeClr val="accent5"/>
                </a:solidFill>
                <a:latin typeface="Rockwell"/>
                <a:ea typeface="Rockwell"/>
                <a:cs typeface="Rockwell"/>
                <a:sym typeface="Rockwell"/>
              </a:rPr>
              <a:t>DATA SCIENCE PROJECT</a:t>
            </a:r>
            <a:endParaRPr b="1" i="0" sz="5400" u="none" cap="none" strike="noStrike">
              <a:solidFill>
                <a:schemeClr val="accent5"/>
              </a:solidFill>
              <a:latin typeface="Rockwell"/>
              <a:ea typeface="Rockwell"/>
              <a:cs typeface="Rockwell"/>
              <a:sym typeface="Rockwell"/>
            </a:endParaRPr>
          </a:p>
        </p:txBody>
      </p:sp>
      <p:sp>
        <p:nvSpPr>
          <p:cNvPr id="224" name="Google Shape;224;p31"/>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a:t>
            </a:r>
            <a:endParaRPr/>
          </a:p>
        </p:txBody>
      </p:sp>
      <p:pic>
        <p:nvPicPr>
          <p:cNvPr id="225" name="Google Shape;225;p31"/>
          <p:cNvPicPr preferRelativeResize="0"/>
          <p:nvPr/>
        </p:nvPicPr>
        <p:blipFill>
          <a:blip r:embed="rId3">
            <a:alphaModFix/>
          </a:blip>
          <a:stretch>
            <a:fillRect/>
          </a:stretch>
        </p:blipFill>
        <p:spPr>
          <a:xfrm>
            <a:off x="2743975" y="1877126"/>
            <a:ext cx="3427207" cy="2283499"/>
          </a:xfrm>
          <a:prstGeom prst="rect">
            <a:avLst/>
          </a:prstGeom>
          <a:noFill/>
          <a:ln>
            <a:noFill/>
          </a:ln>
        </p:spPr>
      </p:pic>
      <p:pic>
        <p:nvPicPr>
          <p:cNvPr id="226" name="Google Shape;226;p31"/>
          <p:cNvPicPr preferRelativeResize="0"/>
          <p:nvPr/>
        </p:nvPicPr>
        <p:blipFill>
          <a:blip r:embed="rId4">
            <a:alphaModFix/>
          </a:blip>
          <a:stretch>
            <a:fillRect/>
          </a:stretch>
        </p:blipFill>
        <p:spPr>
          <a:xfrm>
            <a:off x="7147600" y="1800924"/>
            <a:ext cx="4660628" cy="2621175"/>
          </a:xfrm>
          <a:prstGeom prst="rect">
            <a:avLst/>
          </a:prstGeom>
          <a:noFill/>
          <a:ln>
            <a:noFill/>
          </a:ln>
        </p:spPr>
      </p:pic>
      <p:pic>
        <p:nvPicPr>
          <p:cNvPr id="227" name="Google Shape;227;p31"/>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analysis and optimization</a:t>
            </a:r>
            <a:endParaRPr/>
          </a:p>
        </p:txBody>
      </p:sp>
      <p:sp>
        <p:nvSpPr>
          <p:cNvPr id="307" name="Google Shape;307;p4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342900" lvl="0" marL="457200" rtl="0" algn="l">
              <a:lnSpc>
                <a:spcPct val="90000"/>
              </a:lnSpc>
              <a:spcBef>
                <a:spcPts val="1000"/>
              </a:spcBef>
              <a:spcAft>
                <a:spcPts val="0"/>
              </a:spcAft>
              <a:buSzPts val="1800"/>
              <a:buChar char="•"/>
            </a:pPr>
            <a:r>
              <a:rPr lang="en-US"/>
              <a:t>Fillan missing data-</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08" name="Google Shape;308;p40"/>
          <p:cNvPicPr preferRelativeResize="0"/>
          <p:nvPr/>
        </p:nvPicPr>
        <p:blipFill rotWithShape="1">
          <a:blip r:embed="rId3">
            <a:alphaModFix/>
          </a:blip>
          <a:srcRect b="0" l="0" r="0" t="0"/>
          <a:stretch/>
        </p:blipFill>
        <p:spPr>
          <a:xfrm>
            <a:off x="878721" y="2969942"/>
            <a:ext cx="2572048" cy="2864801"/>
          </a:xfrm>
          <a:prstGeom prst="rect">
            <a:avLst/>
          </a:prstGeom>
          <a:noFill/>
          <a:ln>
            <a:noFill/>
          </a:ln>
        </p:spPr>
      </p:pic>
      <p:pic>
        <p:nvPicPr>
          <p:cNvPr id="309" name="Google Shape;309;p40"/>
          <p:cNvPicPr preferRelativeResize="0"/>
          <p:nvPr/>
        </p:nvPicPr>
        <p:blipFill rotWithShape="1">
          <a:blip r:embed="rId4">
            <a:alphaModFix/>
          </a:blip>
          <a:srcRect b="0" l="0" r="0" t="0"/>
          <a:stretch/>
        </p:blipFill>
        <p:spPr>
          <a:xfrm>
            <a:off x="4025789" y="1644127"/>
            <a:ext cx="5708607" cy="1325815"/>
          </a:xfrm>
          <a:prstGeom prst="rect">
            <a:avLst/>
          </a:prstGeom>
          <a:noFill/>
          <a:ln>
            <a:noFill/>
          </a:ln>
        </p:spPr>
      </p:pic>
      <p:sp>
        <p:nvSpPr>
          <p:cNvPr id="310" name="Google Shape;310;p40"/>
          <p:cNvSpPr/>
          <p:nvPr/>
        </p:nvSpPr>
        <p:spPr>
          <a:xfrm>
            <a:off x="3843527" y="3999571"/>
            <a:ext cx="1654500" cy="11478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to</a:t>
            </a:r>
            <a:endParaRPr sz="1800">
              <a:solidFill>
                <a:schemeClr val="lt1"/>
              </a:solidFill>
              <a:latin typeface="Calibri"/>
              <a:ea typeface="Calibri"/>
              <a:cs typeface="Calibri"/>
              <a:sym typeface="Calibri"/>
            </a:endParaRPr>
          </a:p>
        </p:txBody>
      </p:sp>
      <p:pic>
        <p:nvPicPr>
          <p:cNvPr id="311" name="Google Shape;311;p40"/>
          <p:cNvPicPr preferRelativeResize="0"/>
          <p:nvPr/>
        </p:nvPicPr>
        <p:blipFill rotWithShape="1">
          <a:blip r:embed="rId5">
            <a:alphaModFix/>
          </a:blip>
          <a:srcRect b="0" l="0" r="0" t="0"/>
          <a:stretch/>
        </p:blipFill>
        <p:spPr>
          <a:xfrm>
            <a:off x="5708631" y="2969689"/>
            <a:ext cx="2238789" cy="2864801"/>
          </a:xfrm>
          <a:prstGeom prst="rect">
            <a:avLst/>
          </a:prstGeom>
          <a:noFill/>
          <a:ln>
            <a:noFill/>
          </a:ln>
        </p:spPr>
      </p:pic>
      <p:sp>
        <p:nvSpPr>
          <p:cNvPr id="312" name="Google Shape;312;p40"/>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10</a:t>
            </a:r>
            <a:endParaRPr/>
          </a:p>
        </p:txBody>
      </p:sp>
      <p:pic>
        <p:nvPicPr>
          <p:cNvPr id="313" name="Google Shape;313;p40"/>
          <p:cNvPicPr preferRelativeResize="0"/>
          <p:nvPr/>
        </p:nvPicPr>
        <p:blipFill>
          <a:blip r:embed="rId6">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analysis and optimization</a:t>
            </a:r>
            <a:endParaRPr/>
          </a:p>
        </p:txBody>
      </p:sp>
      <p:sp>
        <p:nvSpPr>
          <p:cNvPr id="319" name="Google Shape;319;p4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Remove corrupt rows-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228600" rtl="0" algn="l">
              <a:lnSpc>
                <a:spcPct val="90000"/>
              </a:lnSpc>
              <a:spcBef>
                <a:spcPts val="500"/>
              </a:spcBef>
              <a:spcAft>
                <a:spcPts val="0"/>
              </a:spcAft>
              <a:buNone/>
            </a:pPr>
            <a:r>
              <a:rPr lang="en-US"/>
              <a:t>we didn’t use this function because we don’t have null’s in df after the                             previous steps.</a:t>
            </a:r>
            <a:endParaRPr/>
          </a:p>
          <a:p>
            <a:pPr indent="-228600" lvl="0" marL="228600" rtl="0" algn="l">
              <a:lnSpc>
                <a:spcPct val="90000"/>
              </a:lnSpc>
              <a:spcBef>
                <a:spcPts val="1000"/>
              </a:spcBef>
              <a:spcAft>
                <a:spcPts val="0"/>
              </a:spcAft>
              <a:buSzPts val="1800"/>
              <a:buChar char="•"/>
            </a:pPr>
            <a:r>
              <a:rPr lang="en-US"/>
              <a:t>Outliers-  we didn’t use this function because , he detects some of the nominees as Outliers because high params, and we didn’t want to drop ani nominee row. We have only 480 nominees.</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20" name="Google Shape;320;p41"/>
          <p:cNvPicPr preferRelativeResize="0"/>
          <p:nvPr/>
        </p:nvPicPr>
        <p:blipFill rotWithShape="1">
          <a:blip r:embed="rId3">
            <a:alphaModFix/>
          </a:blip>
          <a:srcRect b="0" l="0" r="0" t="0"/>
          <a:stretch/>
        </p:blipFill>
        <p:spPr>
          <a:xfrm>
            <a:off x="1089359" y="2375343"/>
            <a:ext cx="9222267" cy="770628"/>
          </a:xfrm>
          <a:prstGeom prst="rect">
            <a:avLst/>
          </a:prstGeom>
          <a:noFill/>
          <a:ln>
            <a:noFill/>
          </a:ln>
        </p:spPr>
      </p:pic>
      <p:sp>
        <p:nvSpPr>
          <p:cNvPr id="321" name="Google Shape;321;p41"/>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11</a:t>
            </a:r>
            <a:endParaRPr/>
          </a:p>
        </p:txBody>
      </p:sp>
      <p:pic>
        <p:nvPicPr>
          <p:cNvPr id="322" name="Google Shape;322;p41"/>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a:t>
            </a:r>
            <a:r>
              <a:rPr b="0" i="0" lang="en-US" sz="4400" u="none" cap="none" strike="noStrike">
                <a:solidFill>
                  <a:srgbClr val="E8EAED"/>
                </a:solidFill>
                <a:latin typeface="Arial"/>
                <a:ea typeface="Arial"/>
                <a:cs typeface="Arial"/>
                <a:sym typeface="Arial"/>
              </a:rPr>
              <a:t> </a:t>
            </a:r>
            <a:r>
              <a:rPr lang="en-US"/>
              <a:t>handling</a:t>
            </a:r>
            <a:endParaRPr sz="4900"/>
          </a:p>
        </p:txBody>
      </p:sp>
      <p:sp>
        <p:nvSpPr>
          <p:cNvPr id="328" name="Google Shape;328;p4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Film ratings column: string to numeric-</a:t>
            </a:r>
            <a:endParaRPr/>
          </a:p>
          <a:p>
            <a:pPr indent="0" lvl="0" marL="685800" rtl="0" algn="l">
              <a:lnSpc>
                <a:spcPct val="90000"/>
              </a:lnSpc>
              <a:spcBef>
                <a:spcPts val="500"/>
              </a:spcBef>
              <a:spcAft>
                <a:spcPts val="0"/>
              </a:spcAft>
              <a:buNone/>
            </a:pPr>
            <a:r>
              <a:rPr lang="en-US"/>
              <a:t>we can see that the data type of this column is string, but we can Easily transfer it  into numeric data type (because the data on this column is scale type string).</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329" name="Google Shape;329;p42"/>
          <p:cNvPicPr preferRelativeResize="0"/>
          <p:nvPr/>
        </p:nvPicPr>
        <p:blipFill rotWithShape="1">
          <a:blip r:embed="rId3">
            <a:alphaModFix/>
          </a:blip>
          <a:srcRect b="0" l="0" r="0" t="0"/>
          <a:stretch/>
        </p:blipFill>
        <p:spPr>
          <a:xfrm>
            <a:off x="685799" y="3408613"/>
            <a:ext cx="3783905" cy="3084262"/>
          </a:xfrm>
          <a:prstGeom prst="rect">
            <a:avLst/>
          </a:prstGeom>
          <a:noFill/>
          <a:ln>
            <a:noFill/>
          </a:ln>
        </p:spPr>
      </p:pic>
      <p:pic>
        <p:nvPicPr>
          <p:cNvPr id="330" name="Google Shape;330;p42"/>
          <p:cNvPicPr preferRelativeResize="0"/>
          <p:nvPr/>
        </p:nvPicPr>
        <p:blipFill rotWithShape="1">
          <a:blip r:embed="rId4">
            <a:alphaModFix/>
          </a:blip>
          <a:srcRect b="0" l="0" r="0" t="0"/>
          <a:stretch/>
        </p:blipFill>
        <p:spPr>
          <a:xfrm>
            <a:off x="4886235" y="3429000"/>
            <a:ext cx="3486328" cy="2425825"/>
          </a:xfrm>
          <a:prstGeom prst="rect">
            <a:avLst/>
          </a:prstGeom>
          <a:noFill/>
          <a:ln>
            <a:noFill/>
          </a:ln>
        </p:spPr>
      </p:pic>
      <p:sp>
        <p:nvSpPr>
          <p:cNvPr id="331" name="Google Shape;331;p42"/>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a:t>
            </a:r>
            <a:r>
              <a:rPr lang="en-US" sz="1800">
                <a:solidFill>
                  <a:schemeClr val="lt1"/>
                </a:solidFill>
                <a:latin typeface="Century Gothic"/>
                <a:ea typeface="Century Gothic"/>
                <a:cs typeface="Century Gothic"/>
                <a:sym typeface="Century Gothic"/>
              </a:rPr>
              <a:t>2</a:t>
            </a:r>
            <a:endParaRPr/>
          </a:p>
        </p:txBody>
      </p:sp>
      <p:pic>
        <p:nvPicPr>
          <p:cNvPr id="332" name="Google Shape;332;p42"/>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a:t>
            </a:r>
            <a:r>
              <a:rPr b="0" i="0" lang="en-US" sz="4400" u="none" cap="none" strike="noStrike">
                <a:solidFill>
                  <a:srgbClr val="E8EAED"/>
                </a:solidFill>
                <a:latin typeface="Arial"/>
                <a:ea typeface="Arial"/>
                <a:cs typeface="Arial"/>
                <a:sym typeface="Arial"/>
              </a:rPr>
              <a:t> </a:t>
            </a:r>
            <a:r>
              <a:rPr lang="en-US"/>
              <a:t>handling</a:t>
            </a:r>
            <a:endParaRPr/>
          </a:p>
        </p:txBody>
      </p:sp>
      <p:sp>
        <p:nvSpPr>
          <p:cNvPr id="338" name="Google Shape;338;p4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Film ratings column: string to numeric-</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39" name="Google Shape;339;p43"/>
          <p:cNvPicPr preferRelativeResize="0"/>
          <p:nvPr/>
        </p:nvPicPr>
        <p:blipFill rotWithShape="1">
          <a:blip r:embed="rId3">
            <a:alphaModFix/>
          </a:blip>
          <a:srcRect b="0" l="0" r="0" t="0"/>
          <a:stretch/>
        </p:blipFill>
        <p:spPr>
          <a:xfrm>
            <a:off x="1049885" y="2387981"/>
            <a:ext cx="5150116" cy="2800494"/>
          </a:xfrm>
          <a:prstGeom prst="rect">
            <a:avLst/>
          </a:prstGeom>
          <a:noFill/>
          <a:ln>
            <a:noFill/>
          </a:ln>
        </p:spPr>
      </p:pic>
      <p:pic>
        <p:nvPicPr>
          <p:cNvPr id="340" name="Google Shape;340;p43"/>
          <p:cNvPicPr preferRelativeResize="0"/>
          <p:nvPr/>
        </p:nvPicPr>
        <p:blipFill rotWithShape="1">
          <a:blip r:embed="rId4">
            <a:alphaModFix/>
          </a:blip>
          <a:srcRect b="0" l="0" r="0" t="0"/>
          <a:stretch/>
        </p:blipFill>
        <p:spPr>
          <a:xfrm>
            <a:off x="8734388" y="3200823"/>
            <a:ext cx="1428823" cy="1987652"/>
          </a:xfrm>
          <a:prstGeom prst="rect">
            <a:avLst/>
          </a:prstGeom>
          <a:noFill/>
          <a:ln>
            <a:noFill/>
          </a:ln>
        </p:spPr>
      </p:pic>
      <p:sp>
        <p:nvSpPr>
          <p:cNvPr id="341" name="Google Shape;341;p43"/>
          <p:cNvSpPr txBox="1"/>
          <p:nvPr/>
        </p:nvSpPr>
        <p:spPr>
          <a:xfrm>
            <a:off x="8621486" y="2478209"/>
            <a:ext cx="2155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The result:</a:t>
            </a:r>
            <a:endParaRPr sz="1800">
              <a:solidFill>
                <a:schemeClr val="lt1"/>
              </a:solidFill>
              <a:latin typeface="Calibri"/>
              <a:ea typeface="Calibri"/>
              <a:cs typeface="Calibri"/>
              <a:sym typeface="Calibri"/>
            </a:endParaRPr>
          </a:p>
        </p:txBody>
      </p:sp>
      <p:sp>
        <p:nvSpPr>
          <p:cNvPr id="342" name="Google Shape;342;p43"/>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13</a:t>
            </a:r>
            <a:endParaRPr/>
          </a:p>
        </p:txBody>
      </p:sp>
      <p:pic>
        <p:nvPicPr>
          <p:cNvPr id="343" name="Google Shape;343;p43"/>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a:t>
            </a:r>
            <a:r>
              <a:rPr b="0" i="0" lang="en-US" sz="4400" u="none" cap="none" strike="noStrike">
                <a:solidFill>
                  <a:srgbClr val="E8EAED"/>
                </a:solidFill>
                <a:latin typeface="Arial"/>
                <a:ea typeface="Arial"/>
                <a:cs typeface="Arial"/>
                <a:sym typeface="Arial"/>
              </a:rPr>
              <a:t> </a:t>
            </a:r>
            <a:r>
              <a:rPr lang="en-US"/>
              <a:t>handling</a:t>
            </a:r>
            <a:endParaRPr/>
          </a:p>
        </p:txBody>
      </p:sp>
      <p:sp>
        <p:nvSpPr>
          <p:cNvPr id="349" name="Google Shape;349;p4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85000" lnSpcReduction="20000"/>
          </a:bodyPr>
          <a:lstStyle/>
          <a:p>
            <a:pPr indent="-325755" lvl="0" marL="457200" rtl="0" algn="l">
              <a:lnSpc>
                <a:spcPct val="90000"/>
              </a:lnSpc>
              <a:spcBef>
                <a:spcPts val="0"/>
              </a:spcBef>
              <a:spcAft>
                <a:spcPts val="0"/>
              </a:spcAft>
              <a:buSzPct val="81818"/>
              <a:buChar char="•"/>
            </a:pPr>
            <a:r>
              <a:rPr lang="en-US"/>
              <a:t>Film genre column: string to numeric-</a:t>
            </a:r>
            <a:endParaRPr/>
          </a:p>
          <a:p>
            <a:pPr indent="0" lvl="0" marL="685800" rtl="0" algn="l">
              <a:lnSpc>
                <a:spcPct val="90000"/>
              </a:lnSpc>
              <a:spcBef>
                <a:spcPts val="500"/>
              </a:spcBef>
              <a:spcAft>
                <a:spcPts val="0"/>
              </a:spcAft>
              <a:buNone/>
            </a:pPr>
            <a:r>
              <a:rPr lang="en-US"/>
              <a:t>In this column we see the genres of the movie (can be more that one):</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76200" lvl="1" marL="685800" rtl="0" algn="l">
              <a:lnSpc>
                <a:spcPct val="90000"/>
              </a:lnSpc>
              <a:spcBef>
                <a:spcPts val="500"/>
              </a:spcBef>
              <a:spcAft>
                <a:spcPts val="0"/>
              </a:spcAft>
              <a:buClr>
                <a:schemeClr val="dk1"/>
              </a:buClr>
              <a:buSzPct val="120000"/>
              <a:buNone/>
            </a:pPr>
            <a:r>
              <a:t/>
            </a:r>
            <a:endParaRPr/>
          </a:p>
          <a:p>
            <a:pPr indent="-205740" lvl="1" marL="685800" rtl="0" algn="l">
              <a:lnSpc>
                <a:spcPct val="90000"/>
              </a:lnSpc>
              <a:spcBef>
                <a:spcPts val="500"/>
              </a:spcBef>
              <a:spcAft>
                <a:spcPts val="0"/>
              </a:spcAft>
              <a:buClr>
                <a:schemeClr val="dk1"/>
              </a:buClr>
              <a:buSzPct val="120000"/>
              <a:buChar char="•"/>
            </a:pPr>
            <a:r>
              <a:t/>
            </a:r>
            <a:endParaRPr/>
          </a:p>
          <a:p>
            <a:pPr indent="0" lvl="0" marL="685800" rtl="0" algn="l">
              <a:lnSpc>
                <a:spcPct val="90000"/>
              </a:lnSpc>
              <a:spcBef>
                <a:spcPts val="500"/>
              </a:spcBef>
              <a:spcAft>
                <a:spcPts val="0"/>
              </a:spcAft>
              <a:buNone/>
            </a:pPr>
            <a:r>
              <a:rPr lang="en-US"/>
              <a:t>We used text analysis techniques to transfer this string to Bolen vector of genres.</a:t>
            </a:r>
            <a:endParaRPr/>
          </a:p>
          <a:p>
            <a:pPr indent="-76200" lvl="1" marL="685800" rtl="0" algn="l">
              <a:lnSpc>
                <a:spcPct val="90000"/>
              </a:lnSpc>
              <a:spcBef>
                <a:spcPts val="500"/>
              </a:spcBef>
              <a:spcAft>
                <a:spcPts val="0"/>
              </a:spcAft>
              <a:buClr>
                <a:schemeClr val="dk1"/>
              </a:buClr>
              <a:buSzPct val="120000"/>
              <a:buNone/>
            </a:pPr>
            <a:r>
              <a:t/>
            </a:r>
            <a:endParaRPr/>
          </a:p>
          <a:p>
            <a:pPr indent="-50800" lvl="0" marL="228600" rtl="0" algn="l">
              <a:lnSpc>
                <a:spcPct val="90000"/>
              </a:lnSpc>
              <a:spcBef>
                <a:spcPts val="1000"/>
              </a:spcBef>
              <a:spcAft>
                <a:spcPts val="0"/>
              </a:spcAft>
              <a:buClr>
                <a:schemeClr val="dk1"/>
              </a:buClr>
              <a:buSzPct val="127272"/>
              <a:buNone/>
            </a:pPr>
            <a:r>
              <a:t/>
            </a:r>
            <a:endParaRPr/>
          </a:p>
          <a:p>
            <a:pPr indent="-50800" lvl="0" marL="228600" rtl="0" algn="l">
              <a:lnSpc>
                <a:spcPct val="90000"/>
              </a:lnSpc>
              <a:spcBef>
                <a:spcPts val="1000"/>
              </a:spcBef>
              <a:spcAft>
                <a:spcPts val="0"/>
              </a:spcAft>
              <a:buClr>
                <a:schemeClr val="dk1"/>
              </a:buClr>
              <a:buSzPct val="127272"/>
              <a:buNone/>
            </a:pPr>
            <a:r>
              <a:t/>
            </a:r>
            <a:endParaRPr/>
          </a:p>
        </p:txBody>
      </p:sp>
      <p:pic>
        <p:nvPicPr>
          <p:cNvPr id="350" name="Google Shape;350;p44"/>
          <p:cNvPicPr preferRelativeResize="0"/>
          <p:nvPr/>
        </p:nvPicPr>
        <p:blipFill rotWithShape="1">
          <a:blip r:embed="rId3">
            <a:alphaModFix/>
          </a:blip>
          <a:srcRect b="0" l="0" r="0" t="0"/>
          <a:stretch/>
        </p:blipFill>
        <p:spPr>
          <a:xfrm>
            <a:off x="1399623" y="2391506"/>
            <a:ext cx="3797494" cy="2457576"/>
          </a:xfrm>
          <a:prstGeom prst="rect">
            <a:avLst/>
          </a:prstGeom>
          <a:noFill/>
          <a:ln>
            <a:noFill/>
          </a:ln>
        </p:spPr>
      </p:pic>
      <p:sp>
        <p:nvSpPr>
          <p:cNvPr id="351" name="Google Shape;351;p44"/>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a:t>
            </a:r>
            <a:r>
              <a:rPr lang="en-US" sz="1800">
                <a:solidFill>
                  <a:schemeClr val="lt1"/>
                </a:solidFill>
                <a:latin typeface="Century Gothic"/>
                <a:ea typeface="Century Gothic"/>
                <a:cs typeface="Century Gothic"/>
                <a:sym typeface="Century Gothic"/>
              </a:rPr>
              <a:t>4</a:t>
            </a:r>
            <a:endParaRPr/>
          </a:p>
        </p:txBody>
      </p:sp>
      <p:pic>
        <p:nvPicPr>
          <p:cNvPr id="352" name="Google Shape;352;p44"/>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a:t>
            </a:r>
            <a:r>
              <a:rPr b="0" i="0" lang="en-US" sz="4400" u="none" cap="none" strike="noStrike">
                <a:solidFill>
                  <a:srgbClr val="E8EAED"/>
                </a:solidFill>
                <a:latin typeface="Arial"/>
                <a:ea typeface="Arial"/>
                <a:cs typeface="Arial"/>
                <a:sym typeface="Arial"/>
              </a:rPr>
              <a:t> </a:t>
            </a:r>
            <a:r>
              <a:rPr lang="en-US"/>
              <a:t>handling</a:t>
            </a:r>
            <a:endParaRPr/>
          </a:p>
        </p:txBody>
      </p:sp>
      <p:sp>
        <p:nvSpPr>
          <p:cNvPr id="358" name="Google Shape;358;p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Film genre column: string to numeric-</a:t>
            </a:r>
            <a:endParaRPr/>
          </a:p>
          <a:p>
            <a:pPr indent="-50800" lvl="0" marL="228600" rtl="0" algn="l">
              <a:lnSpc>
                <a:spcPct val="90000"/>
              </a:lnSpc>
              <a:spcBef>
                <a:spcPts val="1000"/>
              </a:spcBef>
              <a:spcAft>
                <a:spcPts val="0"/>
              </a:spcAft>
              <a:buClr>
                <a:schemeClr val="dk1"/>
              </a:buClr>
              <a:buSzPts val="2800"/>
              <a:buNone/>
            </a:pPr>
            <a:r>
              <a:t/>
            </a:r>
            <a:endParaRPr b="1"/>
          </a:p>
        </p:txBody>
      </p:sp>
      <p:pic>
        <p:nvPicPr>
          <p:cNvPr id="359" name="Google Shape;359;p45"/>
          <p:cNvPicPr preferRelativeResize="0"/>
          <p:nvPr/>
        </p:nvPicPr>
        <p:blipFill rotWithShape="1">
          <a:blip r:embed="rId3">
            <a:alphaModFix/>
          </a:blip>
          <a:srcRect b="0" l="0" r="0" t="0"/>
          <a:stretch/>
        </p:blipFill>
        <p:spPr>
          <a:xfrm>
            <a:off x="1135543" y="2436553"/>
            <a:ext cx="7721998" cy="1244664"/>
          </a:xfrm>
          <a:prstGeom prst="rect">
            <a:avLst/>
          </a:prstGeom>
          <a:noFill/>
          <a:ln>
            <a:noFill/>
          </a:ln>
        </p:spPr>
      </p:pic>
      <p:pic>
        <p:nvPicPr>
          <p:cNvPr id="360" name="Google Shape;360;p45"/>
          <p:cNvPicPr preferRelativeResize="0"/>
          <p:nvPr/>
        </p:nvPicPr>
        <p:blipFill rotWithShape="1">
          <a:blip r:embed="rId4">
            <a:alphaModFix/>
          </a:blip>
          <a:srcRect b="0" l="0" r="0" t="0"/>
          <a:stretch/>
        </p:blipFill>
        <p:spPr>
          <a:xfrm>
            <a:off x="2669607" y="4292145"/>
            <a:ext cx="4457928" cy="2006703"/>
          </a:xfrm>
          <a:prstGeom prst="rect">
            <a:avLst/>
          </a:prstGeom>
          <a:noFill/>
          <a:ln>
            <a:noFill/>
          </a:ln>
        </p:spPr>
      </p:pic>
      <p:sp>
        <p:nvSpPr>
          <p:cNvPr id="361" name="Google Shape;361;p45"/>
          <p:cNvSpPr txBox="1"/>
          <p:nvPr/>
        </p:nvSpPr>
        <p:spPr>
          <a:xfrm>
            <a:off x="4278085" y="3922813"/>
            <a:ext cx="6096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The result:</a:t>
            </a:r>
            <a:endParaRPr sz="1800">
              <a:solidFill>
                <a:schemeClr val="lt1"/>
              </a:solidFill>
              <a:latin typeface="Calibri"/>
              <a:ea typeface="Calibri"/>
              <a:cs typeface="Calibri"/>
              <a:sym typeface="Calibri"/>
            </a:endParaRPr>
          </a:p>
        </p:txBody>
      </p:sp>
      <p:sp>
        <p:nvSpPr>
          <p:cNvPr id="362" name="Google Shape;362;p45"/>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a:t>
            </a:r>
            <a:r>
              <a:rPr lang="en-US" sz="1800">
                <a:solidFill>
                  <a:schemeClr val="lt1"/>
                </a:solidFill>
                <a:latin typeface="Century Gothic"/>
                <a:ea typeface="Century Gothic"/>
                <a:cs typeface="Century Gothic"/>
                <a:sym typeface="Century Gothic"/>
              </a:rPr>
              <a:t>5</a:t>
            </a:r>
            <a:endParaRPr/>
          </a:p>
        </p:txBody>
      </p:sp>
      <p:pic>
        <p:nvPicPr>
          <p:cNvPr id="363" name="Google Shape;363;p45"/>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Exploratory Data Analysis and Visualization</a:t>
            </a:r>
            <a:endParaRPr/>
          </a:p>
        </p:txBody>
      </p:sp>
      <p:sp>
        <p:nvSpPr>
          <p:cNvPr id="369" name="Google Shape;369;p46"/>
          <p:cNvSpPr txBox="1"/>
          <p:nvPr>
            <p:ph idx="1" type="body"/>
          </p:nvPr>
        </p:nvSpPr>
        <p:spPr>
          <a:xfrm>
            <a:off x="1186543" y="1549174"/>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can see that after the cleaning of the data we have around 500 nominee movies and around 2500 not nominee movies.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70" name="Google Shape;370;p46"/>
          <p:cNvPicPr preferRelativeResize="0"/>
          <p:nvPr/>
        </p:nvPicPr>
        <p:blipFill rotWithShape="1">
          <a:blip r:embed="rId3">
            <a:alphaModFix/>
          </a:blip>
          <a:srcRect b="0" l="0" r="0" t="0"/>
          <a:stretch/>
        </p:blipFill>
        <p:spPr>
          <a:xfrm>
            <a:off x="676955" y="2334205"/>
            <a:ext cx="5908901" cy="4158670"/>
          </a:xfrm>
          <a:prstGeom prst="rect">
            <a:avLst/>
          </a:prstGeom>
          <a:noFill/>
          <a:ln>
            <a:noFill/>
          </a:ln>
          <a:effectLst>
            <a:outerShdw blurRad="1400175" rotWithShape="0" algn="bl">
              <a:schemeClr val="lt1"/>
            </a:outerShdw>
          </a:effectLst>
        </p:spPr>
      </p:pic>
      <p:pic>
        <p:nvPicPr>
          <p:cNvPr id="371" name="Google Shape;371;p46"/>
          <p:cNvPicPr preferRelativeResize="0"/>
          <p:nvPr/>
        </p:nvPicPr>
        <p:blipFill rotWithShape="1">
          <a:blip r:embed="rId4">
            <a:alphaModFix/>
          </a:blip>
          <a:srcRect b="0" l="0" r="0" t="0"/>
          <a:stretch/>
        </p:blipFill>
        <p:spPr>
          <a:xfrm>
            <a:off x="6776355" y="2874737"/>
            <a:ext cx="4735287" cy="1363851"/>
          </a:xfrm>
          <a:prstGeom prst="rect">
            <a:avLst/>
          </a:prstGeom>
          <a:noFill/>
          <a:ln>
            <a:noFill/>
          </a:ln>
        </p:spPr>
      </p:pic>
      <p:sp>
        <p:nvSpPr>
          <p:cNvPr id="372" name="Google Shape;372;p46"/>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16</a:t>
            </a:r>
            <a:endParaRPr/>
          </a:p>
        </p:txBody>
      </p:sp>
      <p:pic>
        <p:nvPicPr>
          <p:cNvPr id="373" name="Google Shape;373;p46"/>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Exploratory Data Analysis and Visualization</a:t>
            </a:r>
            <a:endParaRPr/>
          </a:p>
        </p:txBody>
      </p:sp>
      <p:sp>
        <p:nvSpPr>
          <p:cNvPr id="379" name="Google Shape;379;p4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Correlations: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380" name="Google Shape;380;p47"/>
          <p:cNvPicPr preferRelativeResize="0"/>
          <p:nvPr/>
        </p:nvPicPr>
        <p:blipFill rotWithShape="1">
          <a:blip r:embed="rId3">
            <a:alphaModFix/>
          </a:blip>
          <a:srcRect b="0" l="0" r="0" t="0"/>
          <a:stretch/>
        </p:blipFill>
        <p:spPr>
          <a:xfrm>
            <a:off x="3568546" y="1825625"/>
            <a:ext cx="5969308" cy="1790792"/>
          </a:xfrm>
          <a:prstGeom prst="rect">
            <a:avLst/>
          </a:prstGeom>
          <a:noFill/>
          <a:ln>
            <a:noFill/>
          </a:ln>
        </p:spPr>
      </p:pic>
      <p:pic>
        <p:nvPicPr>
          <p:cNvPr id="381" name="Google Shape;381;p47"/>
          <p:cNvPicPr preferRelativeResize="0"/>
          <p:nvPr/>
        </p:nvPicPr>
        <p:blipFill rotWithShape="1">
          <a:blip r:embed="rId4">
            <a:alphaModFix/>
          </a:blip>
          <a:srcRect b="0" l="0" r="0" t="0"/>
          <a:stretch/>
        </p:blipFill>
        <p:spPr>
          <a:xfrm>
            <a:off x="561401" y="3548335"/>
            <a:ext cx="3948186" cy="3309665"/>
          </a:xfrm>
          <a:prstGeom prst="rect">
            <a:avLst/>
          </a:prstGeom>
          <a:noFill/>
          <a:ln>
            <a:noFill/>
          </a:ln>
        </p:spPr>
      </p:pic>
      <p:sp>
        <p:nvSpPr>
          <p:cNvPr id="382" name="Google Shape;382;p47"/>
          <p:cNvSpPr txBox="1"/>
          <p:nvPr/>
        </p:nvSpPr>
        <p:spPr>
          <a:xfrm>
            <a:off x="5673687" y="4406747"/>
            <a:ext cx="35034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 can see that  columns with a good correlation is imdb score and metescore 0.523167.</a:t>
            </a:r>
            <a:endParaRPr sz="1800">
              <a:solidFill>
                <a:schemeClr val="lt1"/>
              </a:solidFill>
              <a:latin typeface="Calibri"/>
              <a:ea typeface="Calibri"/>
              <a:cs typeface="Calibri"/>
              <a:sym typeface="Calibri"/>
            </a:endParaRPr>
          </a:p>
        </p:txBody>
      </p:sp>
      <p:sp>
        <p:nvSpPr>
          <p:cNvPr id="383" name="Google Shape;383;p47"/>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17</a:t>
            </a:r>
            <a:endParaRPr/>
          </a:p>
        </p:txBody>
      </p:sp>
      <p:pic>
        <p:nvPicPr>
          <p:cNvPr id="384" name="Google Shape;384;p47"/>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Exploratory Data Analysis and Visualization</a:t>
            </a:r>
            <a:endParaRPr/>
          </a:p>
        </p:txBody>
      </p:sp>
      <p:pic>
        <p:nvPicPr>
          <p:cNvPr descr="0CCLbHlGQAAAABJRU5ErkJggg== (720×497)" id="390" name="Google Shape;390;p48"/>
          <p:cNvPicPr preferRelativeResize="0"/>
          <p:nvPr/>
        </p:nvPicPr>
        <p:blipFill rotWithShape="1">
          <a:blip r:embed="rId3">
            <a:alphaModFix/>
          </a:blip>
          <a:srcRect b="0" l="0" r="0" t="0"/>
          <a:stretch/>
        </p:blipFill>
        <p:spPr>
          <a:xfrm>
            <a:off x="740229" y="2196300"/>
            <a:ext cx="6585856" cy="4546070"/>
          </a:xfrm>
          <a:prstGeom prst="rect">
            <a:avLst/>
          </a:prstGeom>
          <a:noFill/>
          <a:ln>
            <a:noFill/>
          </a:ln>
          <a:effectLst>
            <a:outerShdw blurRad="1428750" rotWithShape="0" algn="bl" dir="5400000" dist="19050">
              <a:schemeClr val="lt1"/>
            </a:outerShdw>
          </a:effectLst>
        </p:spPr>
      </p:pic>
      <p:sp>
        <p:nvSpPr>
          <p:cNvPr id="391" name="Google Shape;391;p48"/>
          <p:cNvSpPr txBox="1"/>
          <p:nvPr/>
        </p:nvSpPr>
        <p:spPr>
          <a:xfrm>
            <a:off x="8109857" y="2634343"/>
            <a:ext cx="2721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We can see that the columns of imdb score and votes are very correlated.</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48"/>
          <p:cNvSpPr txBox="1"/>
          <p:nvPr>
            <p:ph idx="1" type="body"/>
          </p:nvPr>
        </p:nvSpPr>
        <p:spPr>
          <a:xfrm>
            <a:off x="936171" y="1825624"/>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wanted to see the connections between columns:</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93" name="Google Shape;393;p48"/>
          <p:cNvSpPr txBox="1"/>
          <p:nvPr/>
        </p:nvSpPr>
        <p:spPr>
          <a:xfrm>
            <a:off x="8109857" y="2634343"/>
            <a:ext cx="27213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 can see that the columns of imdb score and votes are very correlated.</a:t>
            </a:r>
            <a:endParaRPr>
              <a:solidFill>
                <a:schemeClr val="lt1"/>
              </a:solidFil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48"/>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18</a:t>
            </a:r>
            <a:endParaRPr/>
          </a:p>
        </p:txBody>
      </p:sp>
      <p:pic>
        <p:nvPicPr>
          <p:cNvPr id="395" name="Google Shape;395;p48"/>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Exploratory Data Analysis and Visualization</a:t>
            </a:r>
            <a:endParaRPr/>
          </a:p>
        </p:txBody>
      </p:sp>
      <p:sp>
        <p:nvSpPr>
          <p:cNvPr id="401" name="Google Shape;401;p4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The connection between Imdb score to target column:</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                                                         we can see that all the nominees get </a:t>
            </a:r>
            <a:endParaRPr/>
          </a:p>
          <a:p>
            <a:pPr indent="-228600" lvl="0" marL="228600" rtl="0" algn="l">
              <a:lnSpc>
                <a:spcPct val="90000"/>
              </a:lnSpc>
              <a:spcBef>
                <a:spcPts val="1000"/>
              </a:spcBef>
              <a:spcAft>
                <a:spcPts val="0"/>
              </a:spcAft>
              <a:buClr>
                <a:schemeClr val="dk1"/>
              </a:buClr>
              <a:buSzPts val="2800"/>
              <a:buChar char="•"/>
            </a:pPr>
            <a:r>
              <a:rPr lang="en-US"/>
              <a:t>                                                         imdb score between 6 to 9.</a:t>
            </a:r>
            <a:endParaRPr/>
          </a:p>
        </p:txBody>
      </p:sp>
      <p:pic>
        <p:nvPicPr>
          <p:cNvPr id="402" name="Google Shape;402;p49"/>
          <p:cNvPicPr preferRelativeResize="0"/>
          <p:nvPr/>
        </p:nvPicPr>
        <p:blipFill rotWithShape="1">
          <a:blip r:embed="rId3">
            <a:alphaModFix/>
          </a:blip>
          <a:srcRect b="0" l="0" r="0" t="0"/>
          <a:stretch/>
        </p:blipFill>
        <p:spPr>
          <a:xfrm>
            <a:off x="653142" y="2319999"/>
            <a:ext cx="4871356" cy="3362589"/>
          </a:xfrm>
          <a:prstGeom prst="rect">
            <a:avLst/>
          </a:prstGeom>
          <a:noFill/>
          <a:ln>
            <a:noFill/>
          </a:ln>
          <a:effectLst>
            <a:outerShdw blurRad="1428750" rotWithShape="0" algn="bl" dir="5400000" dist="19050">
              <a:schemeClr val="lt1"/>
            </a:outerShdw>
          </a:effectLst>
        </p:spPr>
      </p:pic>
      <p:sp>
        <p:nvSpPr>
          <p:cNvPr id="403" name="Google Shape;403;p49"/>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19</a:t>
            </a:r>
            <a:endParaRPr/>
          </a:p>
        </p:txBody>
      </p:sp>
      <p:pic>
        <p:nvPicPr>
          <p:cNvPr id="404" name="Google Shape;404;p49"/>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idx="1" type="body"/>
          </p:nvPr>
        </p:nvSpPr>
        <p:spPr>
          <a:xfrm>
            <a:off x="4557075" y="2833810"/>
            <a:ext cx="10820400" cy="4024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200"/>
              <a:buChar char="•"/>
            </a:pPr>
            <a:r>
              <a:rPr lang="en-US"/>
              <a:t>Ido Mizrahi - 204392328</a:t>
            </a:r>
            <a:endParaRPr/>
          </a:p>
          <a:p>
            <a:pPr indent="-228600" lvl="0" marL="228600" rtl="0" algn="l">
              <a:lnSpc>
                <a:spcPct val="90000"/>
              </a:lnSpc>
              <a:spcBef>
                <a:spcPts val="1000"/>
              </a:spcBef>
              <a:spcAft>
                <a:spcPts val="0"/>
              </a:spcAft>
              <a:buClr>
                <a:schemeClr val="lt1"/>
              </a:buClr>
              <a:buSzPts val="2200"/>
              <a:buChar char="•"/>
            </a:pPr>
            <a:r>
              <a:rPr lang="en-US"/>
              <a:t>Nika Lomashvili - 320820145</a:t>
            </a:r>
            <a:endParaRPr/>
          </a:p>
        </p:txBody>
      </p:sp>
      <p:pic>
        <p:nvPicPr>
          <p:cNvPr id="233" name="Google Shape;233;p32"/>
          <p:cNvPicPr preferRelativeResize="0"/>
          <p:nvPr/>
        </p:nvPicPr>
        <p:blipFill>
          <a:blip r:embed="rId3">
            <a:alphaModFix/>
          </a:blip>
          <a:stretch>
            <a:fillRect/>
          </a:stretch>
        </p:blipFill>
        <p:spPr>
          <a:xfrm>
            <a:off x="583625" y="1389127"/>
            <a:ext cx="3847826" cy="3847826"/>
          </a:xfrm>
          <a:prstGeom prst="rect">
            <a:avLst/>
          </a:prstGeom>
          <a:noFill/>
          <a:ln>
            <a:noFill/>
          </a:ln>
        </p:spPr>
      </p:pic>
      <p:sp>
        <p:nvSpPr>
          <p:cNvPr id="234" name="Google Shape;234;p32"/>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a:t>
            </a:r>
            <a:endParaRPr/>
          </a:p>
        </p:txBody>
      </p:sp>
      <p:pic>
        <p:nvPicPr>
          <p:cNvPr id="235" name="Google Shape;235;p32"/>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Exploratory Data Analysis and Visualization</a:t>
            </a:r>
            <a:endParaRPr/>
          </a:p>
        </p:txBody>
      </p:sp>
      <p:sp>
        <p:nvSpPr>
          <p:cNvPr id="410" name="Google Shape;410;p50"/>
          <p:cNvSpPr txBox="1"/>
          <p:nvPr>
            <p:ph idx="1" type="body"/>
          </p:nvPr>
        </p:nvSpPr>
        <p:spPr>
          <a:xfrm>
            <a:off x="631371" y="1447800"/>
            <a:ext cx="10600500" cy="4903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1800"/>
              <a:buChar char="•"/>
            </a:pPr>
            <a:r>
              <a:rPr lang="en-US"/>
              <a:t>The connection between metascore to target column:</a:t>
            </a:r>
            <a:endParaRPr/>
          </a:p>
          <a:p>
            <a:pPr indent="-228600" lvl="0" marL="228600" rtl="0" algn="l">
              <a:lnSpc>
                <a:spcPct val="90000"/>
              </a:lnSpc>
              <a:spcBef>
                <a:spcPts val="1000"/>
              </a:spcBef>
              <a:spcAft>
                <a:spcPts val="0"/>
              </a:spcAft>
              <a:buClr>
                <a:schemeClr val="dk1"/>
              </a:buClr>
              <a:buSzPts val="2800"/>
              <a:buChar char="•"/>
            </a:pPr>
            <a:r>
              <a:rPr lang="en-US"/>
              <a:t>                                                                  in the this graph we can see that</a:t>
            </a:r>
            <a:endParaRPr/>
          </a:p>
          <a:p>
            <a:pPr indent="-228600" lvl="0" marL="228600" rtl="0" algn="l">
              <a:lnSpc>
                <a:spcPct val="90000"/>
              </a:lnSpc>
              <a:spcBef>
                <a:spcPts val="1000"/>
              </a:spcBef>
              <a:spcAft>
                <a:spcPts val="0"/>
              </a:spcAft>
              <a:buClr>
                <a:schemeClr val="dk1"/>
              </a:buClr>
              <a:buSzPts val="2800"/>
              <a:buChar char="•"/>
            </a:pPr>
            <a:r>
              <a:rPr lang="en-US"/>
              <a:t>                                                                  most of nominees get between                      </a:t>
            </a:r>
            <a:endParaRPr/>
          </a:p>
          <a:p>
            <a:pPr indent="-228600" lvl="0" marL="228600" rtl="0" algn="l">
              <a:lnSpc>
                <a:spcPct val="90000"/>
              </a:lnSpc>
              <a:spcBef>
                <a:spcPts val="1000"/>
              </a:spcBef>
              <a:spcAft>
                <a:spcPts val="0"/>
              </a:spcAft>
              <a:buClr>
                <a:schemeClr val="dk1"/>
              </a:buClr>
              <a:buSzPts val="2800"/>
              <a:buChar char="•"/>
            </a:pPr>
            <a:r>
              <a:rPr lang="en-US"/>
              <a:t>                                                                   40 to 100 score.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11" name="Google Shape;411;p50"/>
          <p:cNvPicPr preferRelativeResize="0"/>
          <p:nvPr/>
        </p:nvPicPr>
        <p:blipFill rotWithShape="1">
          <a:blip r:embed="rId3">
            <a:alphaModFix/>
          </a:blip>
          <a:srcRect b="0" l="0" r="0" t="0"/>
          <a:stretch/>
        </p:blipFill>
        <p:spPr>
          <a:xfrm>
            <a:off x="509452" y="1887945"/>
            <a:ext cx="5492194" cy="3783512"/>
          </a:xfrm>
          <a:prstGeom prst="rect">
            <a:avLst/>
          </a:prstGeom>
          <a:noFill/>
          <a:ln>
            <a:noFill/>
          </a:ln>
          <a:effectLst>
            <a:outerShdw blurRad="1428750" rotWithShape="0" algn="bl" dir="5400000" dist="19050">
              <a:schemeClr val="lt1"/>
            </a:outerShdw>
          </a:effectLst>
        </p:spPr>
      </p:pic>
      <p:sp>
        <p:nvSpPr>
          <p:cNvPr id="412" name="Google Shape;412;p50"/>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20</a:t>
            </a:r>
            <a:endParaRPr/>
          </a:p>
        </p:txBody>
      </p:sp>
      <p:pic>
        <p:nvPicPr>
          <p:cNvPr id="413" name="Google Shape;413;p50"/>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419" name="Google Shape;419;p51"/>
          <p:cNvSpPr txBox="1"/>
          <p:nvPr>
            <p:ph idx="1" type="body"/>
          </p:nvPr>
        </p:nvSpPr>
        <p:spPr>
          <a:xfrm>
            <a:off x="696686" y="1501566"/>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Df train test split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20" name="Google Shape;420;p51"/>
          <p:cNvPicPr preferRelativeResize="0"/>
          <p:nvPr/>
        </p:nvPicPr>
        <p:blipFill rotWithShape="1">
          <a:blip r:embed="rId3">
            <a:alphaModFix/>
          </a:blip>
          <a:srcRect b="0" l="0" r="0" t="0"/>
          <a:stretch/>
        </p:blipFill>
        <p:spPr>
          <a:xfrm>
            <a:off x="670618" y="1994013"/>
            <a:ext cx="5425382" cy="1683222"/>
          </a:xfrm>
          <a:prstGeom prst="rect">
            <a:avLst/>
          </a:prstGeom>
          <a:noFill/>
          <a:ln>
            <a:noFill/>
          </a:ln>
        </p:spPr>
      </p:pic>
      <p:pic>
        <p:nvPicPr>
          <p:cNvPr id="421" name="Google Shape;421;p51"/>
          <p:cNvPicPr preferRelativeResize="0"/>
          <p:nvPr/>
        </p:nvPicPr>
        <p:blipFill rotWithShape="1">
          <a:blip r:embed="rId4">
            <a:alphaModFix/>
          </a:blip>
          <a:srcRect b="0" l="0" r="0" t="0"/>
          <a:stretch/>
        </p:blipFill>
        <p:spPr>
          <a:xfrm>
            <a:off x="670618" y="4169682"/>
            <a:ext cx="10373815" cy="1033689"/>
          </a:xfrm>
          <a:prstGeom prst="rect">
            <a:avLst/>
          </a:prstGeom>
          <a:noFill/>
          <a:ln>
            <a:noFill/>
          </a:ln>
        </p:spPr>
      </p:pic>
      <p:sp>
        <p:nvSpPr>
          <p:cNvPr id="422" name="Google Shape;422;p51"/>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a:t>
            </a:r>
            <a:r>
              <a:rPr b="0" i="0" lang="en-US" sz="1800" u="none" cap="none" strike="noStrike">
                <a:solidFill>
                  <a:schemeClr val="lt1"/>
                </a:solidFill>
                <a:latin typeface="Century Gothic"/>
                <a:ea typeface="Century Gothic"/>
                <a:cs typeface="Century Gothic"/>
                <a:sym typeface="Century Gothic"/>
              </a:rPr>
              <a:t>1</a:t>
            </a:r>
            <a:endParaRPr/>
          </a:p>
        </p:txBody>
      </p:sp>
      <p:pic>
        <p:nvPicPr>
          <p:cNvPr id="423" name="Google Shape;423;p51"/>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838200" y="365125"/>
            <a:ext cx="99054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429" name="Google Shape;429;p52"/>
          <p:cNvSpPr txBox="1"/>
          <p:nvPr>
            <p:ph idx="1" type="body"/>
          </p:nvPr>
        </p:nvSpPr>
        <p:spPr>
          <a:xfrm>
            <a:off x="838200" y="1825625"/>
            <a:ext cx="99054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scaled df with the standard scaler:</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30" name="Google Shape;430;p52"/>
          <p:cNvPicPr preferRelativeResize="0"/>
          <p:nvPr/>
        </p:nvPicPr>
        <p:blipFill rotWithShape="1">
          <a:blip r:embed="rId3">
            <a:alphaModFix/>
          </a:blip>
          <a:srcRect b="0" l="0" r="0" t="0"/>
          <a:stretch/>
        </p:blipFill>
        <p:spPr>
          <a:xfrm>
            <a:off x="838200" y="2315482"/>
            <a:ext cx="11210899" cy="2794034"/>
          </a:xfrm>
          <a:prstGeom prst="rect">
            <a:avLst/>
          </a:prstGeom>
          <a:noFill/>
          <a:ln>
            <a:noFill/>
          </a:ln>
        </p:spPr>
      </p:pic>
      <p:sp>
        <p:nvSpPr>
          <p:cNvPr id="431" name="Google Shape;431;p52"/>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22</a:t>
            </a:r>
            <a:endParaRPr/>
          </a:p>
        </p:txBody>
      </p:sp>
      <p:pic>
        <p:nvPicPr>
          <p:cNvPr id="432" name="Google Shape;432;p52"/>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438" name="Google Shape;438;p5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chose RandomForest for the classification (we get with it best f1 score):</a:t>
            </a:r>
            <a:endParaRPr/>
          </a:p>
          <a:p>
            <a:pPr indent="0" lvl="0" marL="685800" rtl="0" algn="l">
              <a:lnSpc>
                <a:spcPct val="90000"/>
              </a:lnSpc>
              <a:spcBef>
                <a:spcPts val="500"/>
              </a:spcBef>
              <a:spcAft>
                <a:spcPts val="0"/>
              </a:spcAft>
              <a:buNone/>
            </a:pPr>
            <a:r>
              <a:rPr lang="en-US"/>
              <a:t>To chose hyper params with use of GridSherchCV:</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39" name="Google Shape;439;p53"/>
          <p:cNvPicPr preferRelativeResize="0"/>
          <p:nvPr/>
        </p:nvPicPr>
        <p:blipFill rotWithShape="1">
          <a:blip r:embed="rId3">
            <a:alphaModFix/>
          </a:blip>
          <a:srcRect b="0" l="0" r="0" t="0"/>
          <a:stretch/>
        </p:blipFill>
        <p:spPr>
          <a:xfrm>
            <a:off x="1621971" y="3016707"/>
            <a:ext cx="6142890" cy="3295193"/>
          </a:xfrm>
          <a:prstGeom prst="rect">
            <a:avLst/>
          </a:prstGeom>
          <a:noFill/>
          <a:ln>
            <a:noFill/>
          </a:ln>
        </p:spPr>
      </p:pic>
      <p:sp>
        <p:nvSpPr>
          <p:cNvPr id="440" name="Google Shape;440;p53"/>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23</a:t>
            </a:r>
            <a:endParaRPr/>
          </a:p>
        </p:txBody>
      </p:sp>
      <p:pic>
        <p:nvPicPr>
          <p:cNvPr id="441" name="Google Shape;441;p53"/>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machine learning</a:t>
            </a:r>
            <a:endParaRPr/>
          </a:p>
        </p:txBody>
      </p:sp>
      <p:sp>
        <p:nvSpPr>
          <p:cNvPr id="447" name="Google Shape;447;p5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And we get that best params is: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342900" lvl="0" marL="457200" rtl="0" algn="l">
              <a:lnSpc>
                <a:spcPct val="90000"/>
              </a:lnSpc>
              <a:spcBef>
                <a:spcPts val="1000"/>
              </a:spcBef>
              <a:spcAft>
                <a:spcPts val="0"/>
              </a:spcAft>
              <a:buSzPts val="1800"/>
              <a:buChar char="•"/>
            </a:pPr>
            <a:r>
              <a:rPr lang="en-US"/>
              <a:t>We trained the random forest algorithm with tis params:</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448" name="Google Shape;448;p54"/>
          <p:cNvPicPr preferRelativeResize="0"/>
          <p:nvPr/>
        </p:nvPicPr>
        <p:blipFill rotWithShape="1">
          <a:blip r:embed="rId3">
            <a:alphaModFix/>
          </a:blip>
          <a:srcRect b="0" l="0" r="0" t="0"/>
          <a:stretch/>
        </p:blipFill>
        <p:spPr>
          <a:xfrm>
            <a:off x="1645945" y="2445170"/>
            <a:ext cx="2521080" cy="1314518"/>
          </a:xfrm>
          <a:prstGeom prst="rect">
            <a:avLst/>
          </a:prstGeom>
          <a:noFill/>
          <a:ln>
            <a:noFill/>
          </a:ln>
        </p:spPr>
      </p:pic>
      <p:pic>
        <p:nvPicPr>
          <p:cNvPr id="449" name="Google Shape;449;p54"/>
          <p:cNvPicPr preferRelativeResize="0"/>
          <p:nvPr/>
        </p:nvPicPr>
        <p:blipFill rotWithShape="1">
          <a:blip r:embed="rId4">
            <a:alphaModFix/>
          </a:blip>
          <a:srcRect b="0" l="0" r="0" t="0"/>
          <a:stretch/>
        </p:blipFill>
        <p:spPr>
          <a:xfrm>
            <a:off x="1613286" y="5080888"/>
            <a:ext cx="5797849" cy="723937"/>
          </a:xfrm>
          <a:prstGeom prst="rect">
            <a:avLst/>
          </a:prstGeom>
          <a:noFill/>
          <a:ln>
            <a:noFill/>
          </a:ln>
        </p:spPr>
      </p:pic>
      <p:sp>
        <p:nvSpPr>
          <p:cNvPr id="450" name="Google Shape;450;p54"/>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24</a:t>
            </a:r>
            <a:endParaRPr/>
          </a:p>
        </p:txBody>
      </p:sp>
      <p:pic>
        <p:nvPicPr>
          <p:cNvPr id="451" name="Google Shape;451;p54"/>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 evaluation</a:t>
            </a:r>
            <a:endParaRPr/>
          </a:p>
        </p:txBody>
      </p:sp>
      <p:sp>
        <p:nvSpPr>
          <p:cNvPr id="457" name="Google Shape;457;p55"/>
          <p:cNvSpPr txBox="1"/>
          <p:nvPr>
            <p:ph idx="1" type="body"/>
          </p:nvPr>
        </p:nvSpPr>
        <p:spPr>
          <a:xfrm>
            <a:off x="751114" y="1690688"/>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In the project proposal we chose that we want to get best f1 macro score (because he is a combination of precision and recall )</a:t>
            </a:r>
            <a:endParaRPr/>
          </a:p>
          <a:p>
            <a:pPr indent="0" lvl="0" marL="0" rtl="0" algn="l">
              <a:lnSpc>
                <a:spcPct val="90000"/>
              </a:lnSpc>
              <a:spcBef>
                <a:spcPts val="1000"/>
              </a:spcBef>
              <a:spcAft>
                <a:spcPts val="0"/>
              </a:spcAft>
              <a:buClr>
                <a:schemeClr val="dk1"/>
              </a:buClr>
              <a:buSzPts val="2800"/>
              <a:buNone/>
            </a:pPr>
            <a:r>
              <a:t/>
            </a:r>
            <a:endParaRPr/>
          </a:p>
        </p:txBody>
      </p:sp>
      <p:pic>
        <p:nvPicPr>
          <p:cNvPr id="458" name="Google Shape;458;p55"/>
          <p:cNvPicPr preferRelativeResize="0"/>
          <p:nvPr/>
        </p:nvPicPr>
        <p:blipFill rotWithShape="1">
          <a:blip r:embed="rId3">
            <a:alphaModFix/>
          </a:blip>
          <a:srcRect b="0" l="0" r="0" t="0"/>
          <a:stretch/>
        </p:blipFill>
        <p:spPr>
          <a:xfrm>
            <a:off x="1143681" y="3161507"/>
            <a:ext cx="9534525" cy="1409700"/>
          </a:xfrm>
          <a:prstGeom prst="rect">
            <a:avLst/>
          </a:prstGeom>
          <a:noFill/>
          <a:ln>
            <a:noFill/>
          </a:ln>
        </p:spPr>
      </p:pic>
      <p:sp>
        <p:nvSpPr>
          <p:cNvPr id="459" name="Google Shape;459;p55"/>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25</a:t>
            </a:r>
            <a:endParaRPr/>
          </a:p>
        </p:txBody>
      </p:sp>
      <p:pic>
        <p:nvPicPr>
          <p:cNvPr id="460" name="Google Shape;460;p55"/>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6"/>
          <p:cNvSpPr txBox="1"/>
          <p:nvPr>
            <p:ph idx="1" type="body"/>
          </p:nvPr>
        </p:nvSpPr>
        <p:spPr>
          <a:xfrm>
            <a:off x="746600" y="18125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predicted y_test: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66" name="Google Shape;466;p56"/>
          <p:cNvPicPr preferRelativeResize="0"/>
          <p:nvPr/>
        </p:nvPicPr>
        <p:blipFill rotWithShape="1">
          <a:blip r:embed="rId3">
            <a:alphaModFix/>
          </a:blip>
          <a:srcRect b="0" l="0" r="0" t="0"/>
          <a:stretch/>
        </p:blipFill>
        <p:spPr>
          <a:xfrm>
            <a:off x="1723433" y="2406050"/>
            <a:ext cx="6210618" cy="3892751"/>
          </a:xfrm>
          <a:prstGeom prst="rect">
            <a:avLst/>
          </a:prstGeom>
          <a:noFill/>
          <a:ln>
            <a:noFill/>
          </a:ln>
        </p:spPr>
      </p:pic>
      <p:sp>
        <p:nvSpPr>
          <p:cNvPr id="467" name="Google Shape;467;p56"/>
          <p:cNvSpPr txBox="1"/>
          <p:nvPr/>
        </p:nvSpPr>
        <p:spPr>
          <a:xfrm>
            <a:off x="7934052" y="5375390"/>
            <a:ext cx="19377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 get accuracy of 0.92 very good score.</a:t>
            </a:r>
            <a:endParaRPr sz="1800">
              <a:solidFill>
                <a:schemeClr val="lt1"/>
              </a:solidFill>
              <a:latin typeface="Calibri"/>
              <a:ea typeface="Calibri"/>
              <a:cs typeface="Calibri"/>
              <a:sym typeface="Calibri"/>
            </a:endParaRPr>
          </a:p>
        </p:txBody>
      </p:sp>
      <p:sp>
        <p:nvSpPr>
          <p:cNvPr id="468" name="Google Shape;468;p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 evaluation</a:t>
            </a:r>
            <a:endParaRPr/>
          </a:p>
        </p:txBody>
      </p:sp>
      <p:sp>
        <p:nvSpPr>
          <p:cNvPr id="469" name="Google Shape;469;p56"/>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26</a:t>
            </a:r>
            <a:endParaRPr/>
          </a:p>
        </p:txBody>
      </p:sp>
      <p:pic>
        <p:nvPicPr>
          <p:cNvPr id="470" name="Google Shape;470;p56"/>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 evaluation</a:t>
            </a:r>
            <a:endParaRPr/>
          </a:p>
        </p:txBody>
      </p:sp>
      <p:sp>
        <p:nvSpPr>
          <p:cNvPr id="476" name="Google Shape;476;p5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Confusion matrix of test set: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77" name="Google Shape;477;p57"/>
          <p:cNvPicPr preferRelativeResize="0"/>
          <p:nvPr/>
        </p:nvPicPr>
        <p:blipFill rotWithShape="1">
          <a:blip r:embed="rId3">
            <a:alphaModFix/>
          </a:blip>
          <a:srcRect b="0" l="0" r="0" t="0"/>
          <a:stretch/>
        </p:blipFill>
        <p:spPr>
          <a:xfrm>
            <a:off x="1400937" y="2408374"/>
            <a:ext cx="5645439" cy="3543481"/>
          </a:xfrm>
          <a:prstGeom prst="rect">
            <a:avLst/>
          </a:prstGeom>
          <a:noFill/>
          <a:ln>
            <a:noFill/>
          </a:ln>
        </p:spPr>
      </p:pic>
      <p:sp>
        <p:nvSpPr>
          <p:cNvPr id="478" name="Google Shape;478;p57"/>
          <p:cNvSpPr txBox="1"/>
          <p:nvPr/>
        </p:nvSpPr>
        <p:spPr>
          <a:xfrm>
            <a:off x="7217229" y="3265714"/>
            <a:ext cx="23403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We can see that most of the elements are tp and tn.</a:t>
            </a:r>
            <a:endParaRPr sz="1800">
              <a:solidFill>
                <a:schemeClr val="lt1"/>
              </a:solidFill>
              <a:latin typeface="Calibri"/>
              <a:ea typeface="Calibri"/>
              <a:cs typeface="Calibri"/>
              <a:sym typeface="Calibri"/>
            </a:endParaRPr>
          </a:p>
        </p:txBody>
      </p:sp>
      <p:sp>
        <p:nvSpPr>
          <p:cNvPr id="479" name="Google Shape;479;p57"/>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27</a:t>
            </a:r>
            <a:endParaRPr/>
          </a:p>
        </p:txBody>
      </p:sp>
      <p:pic>
        <p:nvPicPr>
          <p:cNvPr id="480" name="Google Shape;480;p57"/>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model evaluation</a:t>
            </a:r>
            <a:endParaRPr/>
          </a:p>
        </p:txBody>
      </p:sp>
      <p:sp>
        <p:nvSpPr>
          <p:cNvPr id="486" name="Google Shape;486;p5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F1 score:</a:t>
            </a:r>
            <a:endParaRPr/>
          </a:p>
          <a:p>
            <a:pPr indent="0" lvl="1" marL="457200" rtl="0" algn="l">
              <a:lnSpc>
                <a:spcPct val="90000"/>
              </a:lnSpc>
              <a:spcBef>
                <a:spcPts val="500"/>
              </a:spcBef>
              <a:spcAft>
                <a:spcPts val="0"/>
              </a:spcAft>
              <a:buClr>
                <a:schemeClr val="dk1"/>
              </a:buClr>
              <a:buSzPts val="2400"/>
              <a:buNone/>
            </a:pPr>
            <a:r>
              <a:rPr lang="en-US"/>
              <a:t>we get good f1 score on </a:t>
            </a:r>
            <a:endParaRPr/>
          </a:p>
          <a:p>
            <a:pPr indent="0" lvl="1" marL="457200" rtl="0" algn="l">
              <a:lnSpc>
                <a:spcPct val="90000"/>
              </a:lnSpc>
              <a:spcBef>
                <a:spcPts val="500"/>
              </a:spcBef>
              <a:spcAft>
                <a:spcPts val="0"/>
              </a:spcAft>
              <a:buClr>
                <a:schemeClr val="dk1"/>
              </a:buClr>
              <a:buSzPts val="2400"/>
              <a:buNone/>
            </a:pPr>
            <a:r>
              <a:rPr lang="en-US"/>
              <a:t>The two types of the </a:t>
            </a:r>
            <a:endParaRPr/>
          </a:p>
          <a:p>
            <a:pPr indent="0" lvl="1" marL="457200" rtl="0" algn="l">
              <a:lnSpc>
                <a:spcPct val="90000"/>
              </a:lnSpc>
              <a:spcBef>
                <a:spcPts val="500"/>
              </a:spcBef>
              <a:spcAft>
                <a:spcPts val="0"/>
              </a:spcAft>
              <a:buClr>
                <a:schemeClr val="dk1"/>
              </a:buClr>
              <a:buSzPts val="2400"/>
              <a:buNone/>
            </a:pPr>
            <a:r>
              <a:rPr lang="en-US"/>
              <a:t>Classification on ones and</a:t>
            </a:r>
            <a:endParaRPr/>
          </a:p>
          <a:p>
            <a:pPr indent="0" lvl="1" marL="457200" rtl="0" algn="l">
              <a:lnSpc>
                <a:spcPct val="90000"/>
              </a:lnSpc>
              <a:spcBef>
                <a:spcPts val="500"/>
              </a:spcBef>
              <a:spcAft>
                <a:spcPts val="0"/>
              </a:spcAft>
              <a:buClr>
                <a:schemeClr val="dk1"/>
              </a:buClr>
              <a:buSzPts val="2400"/>
              <a:buNone/>
            </a:pPr>
            <a:r>
              <a:rPr lang="en-US"/>
              <a:t>On zeros.</a:t>
            </a:r>
            <a:endParaRPr/>
          </a:p>
          <a:p>
            <a:pPr indent="0" lvl="1" marL="457200" rtl="0" algn="l">
              <a:lnSpc>
                <a:spcPct val="90000"/>
              </a:lnSpc>
              <a:spcBef>
                <a:spcPts val="500"/>
              </a:spcBef>
              <a:spcAft>
                <a:spcPts val="0"/>
              </a:spcAft>
              <a:buClr>
                <a:schemeClr val="dk1"/>
              </a:buClr>
              <a:buSzPts val="2400"/>
              <a:buNone/>
            </a:pPr>
            <a:r>
              <a:rPr lang="en-US"/>
              <a:t>And a very macro score of </a:t>
            </a:r>
            <a:endParaRPr/>
          </a:p>
          <a:p>
            <a:pPr indent="0" lvl="1" marL="457200" rtl="0" algn="l">
              <a:lnSpc>
                <a:spcPct val="90000"/>
              </a:lnSpc>
              <a:spcBef>
                <a:spcPts val="500"/>
              </a:spcBef>
              <a:spcAft>
                <a:spcPts val="0"/>
              </a:spcAft>
              <a:buClr>
                <a:schemeClr val="dk1"/>
              </a:buClr>
              <a:buSzPts val="2400"/>
              <a:buNone/>
            </a:pPr>
            <a:r>
              <a:rPr lang="en-US"/>
              <a:t>0.828.</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487" name="Google Shape;487;p58"/>
          <p:cNvPicPr preferRelativeResize="0"/>
          <p:nvPr/>
        </p:nvPicPr>
        <p:blipFill rotWithShape="1">
          <a:blip r:embed="rId3">
            <a:alphaModFix/>
          </a:blip>
          <a:srcRect b="0" l="0" r="0" t="0"/>
          <a:stretch/>
        </p:blipFill>
        <p:spPr>
          <a:xfrm>
            <a:off x="4729252" y="1825625"/>
            <a:ext cx="6526575" cy="2738829"/>
          </a:xfrm>
          <a:prstGeom prst="rect">
            <a:avLst/>
          </a:prstGeom>
          <a:noFill/>
          <a:ln>
            <a:noFill/>
          </a:ln>
        </p:spPr>
      </p:pic>
      <p:sp>
        <p:nvSpPr>
          <p:cNvPr id="488" name="Google Shape;488;p58"/>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28</a:t>
            </a:r>
            <a:endParaRPr/>
          </a:p>
        </p:txBody>
      </p:sp>
      <p:pic>
        <p:nvPicPr>
          <p:cNvPr id="489" name="Google Shape;489;p58"/>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summery</a:t>
            </a:r>
            <a:endParaRPr/>
          </a:p>
        </p:txBody>
      </p:sp>
      <p:sp>
        <p:nvSpPr>
          <p:cNvPr id="495" name="Google Shape;495;p5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31800" lvl="0" marL="457200" rtl="0" algn="l">
              <a:lnSpc>
                <a:spcPct val="90000"/>
              </a:lnSpc>
              <a:spcBef>
                <a:spcPts val="0"/>
              </a:spcBef>
              <a:spcAft>
                <a:spcPts val="0"/>
              </a:spcAft>
              <a:buSzPts val="3200"/>
              <a:buChar char="•"/>
            </a:pPr>
            <a:r>
              <a:rPr lang="en-US" sz="3200"/>
              <a:t>We wanted to see if we can detect which of the movies on imdb site</a:t>
            </a:r>
            <a:br>
              <a:rPr lang="en-US" sz="3200"/>
            </a:br>
            <a:r>
              <a:rPr lang="en-US" sz="3200"/>
              <a:t>will be a nominee of best picture film Oscar award.  </a:t>
            </a:r>
            <a:endParaRPr/>
          </a:p>
          <a:p>
            <a:pPr indent="-431800" lvl="0" marL="457200" rtl="0" algn="l">
              <a:lnSpc>
                <a:spcPct val="90000"/>
              </a:lnSpc>
              <a:spcBef>
                <a:spcPts val="0"/>
              </a:spcBef>
              <a:spcAft>
                <a:spcPts val="0"/>
              </a:spcAft>
              <a:buSzPts val="3200"/>
              <a:buChar char="•"/>
            </a:pPr>
            <a:r>
              <a:rPr lang="en-US" sz="3200"/>
              <a:t>We should here that with a good info crewing and a good data cleaning and handling and use of random forest algorithm we can </a:t>
            </a:r>
            <a:br>
              <a:rPr lang="en-US" sz="3200"/>
            </a:br>
            <a:r>
              <a:rPr lang="en-US" sz="3200"/>
              <a:t>predict with a good assurance which movie will be a nominee of best picture film Oscar award with 0.828 f1 macro score.</a:t>
            </a:r>
            <a:endParaRPr/>
          </a:p>
        </p:txBody>
      </p:sp>
      <p:sp>
        <p:nvSpPr>
          <p:cNvPr id="496" name="Google Shape;496;p59"/>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29</a:t>
            </a:r>
            <a:endParaRPr/>
          </a:p>
        </p:txBody>
      </p:sp>
      <p:pic>
        <p:nvPicPr>
          <p:cNvPr id="497" name="Google Shape;497;p59"/>
          <p:cNvPicPr preferRelativeResize="0"/>
          <p:nvPr/>
        </p:nvPicPr>
        <p:blipFill>
          <a:blip r:embed="rId3">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I</a:t>
            </a:r>
            <a:r>
              <a:rPr lang="en-US"/>
              <a:t>ntroduction</a:t>
            </a:r>
            <a:endParaRPr/>
          </a:p>
        </p:txBody>
      </p:sp>
      <p:sp>
        <p:nvSpPr>
          <p:cNvPr id="241" name="Google Shape;241;p3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fontScale="70000" lnSpcReduction="20000"/>
          </a:bodyPr>
          <a:lstStyle/>
          <a:p>
            <a:pPr indent="-359768" lvl="0" marL="457200" rtl="0" algn="l">
              <a:lnSpc>
                <a:spcPct val="90000"/>
              </a:lnSpc>
              <a:spcBef>
                <a:spcPts val="1000"/>
              </a:spcBef>
              <a:spcAft>
                <a:spcPts val="0"/>
              </a:spcAft>
              <a:buSzPct val="100000"/>
              <a:buFont typeface="Century Gothic"/>
              <a:buChar char="•"/>
            </a:pPr>
            <a:r>
              <a:rPr lang="en-US" sz="2950"/>
              <a:t>The Academy Awards, popularly known as the Oscars, are awards for </a:t>
            </a:r>
            <a:endParaRPr sz="2950"/>
          </a:p>
          <a:p>
            <a:pPr indent="0" lvl="0" marL="457200" rtl="0" algn="l">
              <a:lnSpc>
                <a:spcPct val="90000"/>
              </a:lnSpc>
              <a:spcBef>
                <a:spcPts val="1000"/>
              </a:spcBef>
              <a:spcAft>
                <a:spcPts val="0"/>
              </a:spcAft>
              <a:buNone/>
            </a:pPr>
            <a:r>
              <a:rPr lang="en-US" sz="2950"/>
              <a:t>artistic and technical merit in the </a:t>
            </a:r>
            <a:r>
              <a:rPr lang="en-US" sz="2950">
                <a:uFill>
                  <a:noFill/>
                </a:uFill>
                <a:hlinkClick r:id="rId3"/>
              </a:rPr>
              <a:t>film industry</a:t>
            </a:r>
            <a:r>
              <a:rPr lang="en-US" sz="2950"/>
              <a:t>. They are regarded by </a:t>
            </a:r>
            <a:endParaRPr sz="2950"/>
          </a:p>
          <a:p>
            <a:pPr indent="0" lvl="0" marL="457200" rtl="0" algn="l">
              <a:lnSpc>
                <a:spcPct val="90000"/>
              </a:lnSpc>
              <a:spcBef>
                <a:spcPts val="1000"/>
              </a:spcBef>
              <a:spcAft>
                <a:spcPts val="0"/>
              </a:spcAft>
              <a:buNone/>
            </a:pPr>
            <a:r>
              <a:rPr lang="en-US" sz="2950"/>
              <a:t>many as the most prestigious and significant awards in the</a:t>
            </a:r>
            <a:endParaRPr sz="2950"/>
          </a:p>
          <a:p>
            <a:pPr indent="0" lvl="0" marL="457200" rtl="0" algn="l">
              <a:lnSpc>
                <a:spcPct val="90000"/>
              </a:lnSpc>
              <a:spcBef>
                <a:spcPts val="1000"/>
              </a:spcBef>
              <a:spcAft>
                <a:spcPts val="0"/>
              </a:spcAft>
              <a:buNone/>
            </a:pPr>
            <a:r>
              <a:rPr lang="en-US" sz="2950"/>
              <a:t> entertainment industry worldwide.</a:t>
            </a:r>
            <a:endParaRPr sz="2950"/>
          </a:p>
          <a:p>
            <a:pPr indent="0" lvl="0" marL="457200" rtl="0" algn="l">
              <a:lnSpc>
                <a:spcPct val="90000"/>
              </a:lnSpc>
              <a:spcBef>
                <a:spcPts val="1000"/>
              </a:spcBef>
              <a:spcAft>
                <a:spcPts val="0"/>
              </a:spcAft>
              <a:buNone/>
            </a:pPr>
            <a:r>
              <a:t/>
            </a:r>
            <a:endParaRPr sz="2950"/>
          </a:p>
          <a:p>
            <a:pPr indent="-359768" lvl="0" marL="457200" rtl="0" algn="l">
              <a:lnSpc>
                <a:spcPct val="128571"/>
              </a:lnSpc>
              <a:spcBef>
                <a:spcPts val="0"/>
              </a:spcBef>
              <a:spcAft>
                <a:spcPts val="0"/>
              </a:spcAft>
              <a:buSzPct val="100000"/>
              <a:buFont typeface="Century Gothic"/>
              <a:buChar char="•"/>
            </a:pPr>
            <a:r>
              <a:rPr lang="en-US" sz="2950"/>
              <a:t>Our project deals with Oscar nominees in the field of </a:t>
            </a:r>
            <a:endParaRPr sz="2950"/>
          </a:p>
          <a:p>
            <a:pPr indent="0" lvl="0" marL="457200" rtl="0" algn="l">
              <a:lnSpc>
                <a:spcPct val="128571"/>
              </a:lnSpc>
              <a:spcBef>
                <a:spcPts val="0"/>
              </a:spcBef>
              <a:spcAft>
                <a:spcPts val="0"/>
              </a:spcAft>
              <a:buNone/>
            </a:pPr>
            <a:r>
              <a:rPr lang="en-US" sz="2950"/>
              <a:t>Best Picture of the Year, In the project we are trying </a:t>
            </a:r>
            <a:endParaRPr sz="2950"/>
          </a:p>
          <a:p>
            <a:pPr indent="0" lvl="0" marL="457200" rtl="0" algn="l">
              <a:lnSpc>
                <a:spcPct val="128571"/>
              </a:lnSpc>
              <a:spcBef>
                <a:spcPts val="0"/>
              </a:spcBef>
              <a:spcAft>
                <a:spcPts val="0"/>
              </a:spcAft>
              <a:buNone/>
            </a:pPr>
            <a:r>
              <a:rPr lang="en-US" sz="2950"/>
              <a:t>to find out with the help of machine learning which </a:t>
            </a:r>
            <a:endParaRPr sz="2950"/>
          </a:p>
          <a:p>
            <a:pPr indent="0" lvl="0" marL="457200" rtl="0" algn="l">
              <a:lnSpc>
                <a:spcPct val="128571"/>
              </a:lnSpc>
              <a:spcBef>
                <a:spcPts val="0"/>
              </a:spcBef>
              <a:spcAft>
                <a:spcPts val="0"/>
              </a:spcAft>
              <a:buNone/>
            </a:pPr>
            <a:r>
              <a:rPr lang="en-US" sz="2950"/>
              <a:t>films will be nominated for Oscars.</a:t>
            </a:r>
            <a:endParaRPr sz="2950"/>
          </a:p>
          <a:p>
            <a:pPr indent="0" lvl="0" marL="457200" rtl="0" algn="l">
              <a:lnSpc>
                <a:spcPct val="128571"/>
              </a:lnSpc>
              <a:spcBef>
                <a:spcPts val="0"/>
              </a:spcBef>
              <a:spcAft>
                <a:spcPts val="0"/>
              </a:spcAft>
              <a:buNone/>
            </a:pPr>
            <a:r>
              <a:rPr lang="en-US" sz="2550"/>
              <a:t> </a:t>
            </a:r>
            <a:endParaRPr sz="2550"/>
          </a:p>
          <a:p>
            <a:pPr indent="0" lvl="0" marL="45720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ct val="127272"/>
              <a:buNone/>
            </a:pPr>
            <a:r>
              <a:t/>
            </a:r>
            <a:endParaRPr/>
          </a:p>
          <a:p>
            <a:pPr indent="-50800" lvl="0" marL="228600" rtl="0" algn="l">
              <a:lnSpc>
                <a:spcPct val="90000"/>
              </a:lnSpc>
              <a:spcBef>
                <a:spcPts val="1000"/>
              </a:spcBef>
              <a:spcAft>
                <a:spcPts val="0"/>
              </a:spcAft>
              <a:buClr>
                <a:schemeClr val="dk1"/>
              </a:buClr>
              <a:buSzPct val="127272"/>
              <a:buNone/>
            </a:pPr>
            <a:r>
              <a:t/>
            </a:r>
            <a:endParaRPr/>
          </a:p>
        </p:txBody>
      </p:sp>
      <p:pic>
        <p:nvPicPr>
          <p:cNvPr id="242" name="Google Shape;242;p33"/>
          <p:cNvPicPr preferRelativeResize="0"/>
          <p:nvPr/>
        </p:nvPicPr>
        <p:blipFill>
          <a:blip r:embed="rId4">
            <a:alphaModFix/>
          </a:blip>
          <a:stretch>
            <a:fillRect/>
          </a:stretch>
        </p:blipFill>
        <p:spPr>
          <a:xfrm>
            <a:off x="8881725" y="2571423"/>
            <a:ext cx="3001925" cy="3001925"/>
          </a:xfrm>
          <a:prstGeom prst="rect">
            <a:avLst/>
          </a:prstGeom>
          <a:noFill/>
          <a:ln>
            <a:noFill/>
          </a:ln>
        </p:spPr>
      </p:pic>
      <p:sp>
        <p:nvSpPr>
          <p:cNvPr id="243" name="Google Shape;243;p33"/>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3</a:t>
            </a:r>
            <a:endParaRPr/>
          </a:p>
        </p:txBody>
      </p:sp>
      <p:pic>
        <p:nvPicPr>
          <p:cNvPr id="244" name="Google Shape;244;p33"/>
          <p:cNvPicPr preferRelativeResize="0"/>
          <p:nvPr/>
        </p:nvPicPr>
        <p:blipFill>
          <a:blip r:embed="rId5">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503" name="Google Shape;503;p6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415983" lvl="0" marL="457200" rtl="0" algn="l">
              <a:lnSpc>
                <a:spcPct val="128571"/>
              </a:lnSpc>
              <a:spcBef>
                <a:spcPts val="0"/>
              </a:spcBef>
              <a:spcAft>
                <a:spcPts val="0"/>
              </a:spcAft>
              <a:buSzPts val="2951"/>
              <a:buChar char="•"/>
            </a:pPr>
            <a:r>
              <a:rPr lang="en-US" sz="2950"/>
              <a:t>Our conclusion is that a machine can not know for sure who will be the Oscar nominees, but the machine does a good job of discovering most of the films that will be Oscar nominees for the best picture of the year</a:t>
            </a:r>
            <a:endParaRPr sz="2950"/>
          </a:p>
          <a:p>
            <a:pPr indent="0" lvl="0" marL="457200" rtl="0" algn="l">
              <a:lnSpc>
                <a:spcPct val="128571"/>
              </a:lnSpc>
              <a:spcBef>
                <a:spcPts val="0"/>
              </a:spcBef>
              <a:spcAft>
                <a:spcPts val="0"/>
              </a:spcAft>
              <a:buNone/>
            </a:pPr>
            <a:r>
              <a:rPr lang="en-US" sz="2550"/>
              <a:t> </a:t>
            </a:r>
            <a:endParaRPr sz="2550"/>
          </a:p>
          <a:p>
            <a:pPr indent="0" lvl="0" marL="457200" rtl="0" algn="l">
              <a:lnSpc>
                <a:spcPct val="90000"/>
              </a:lnSpc>
              <a:spcBef>
                <a:spcPts val="1000"/>
              </a:spcBef>
              <a:spcAft>
                <a:spcPts val="0"/>
              </a:spcAft>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504" name="Google Shape;504;p60"/>
          <p:cNvPicPr preferRelativeResize="0"/>
          <p:nvPr/>
        </p:nvPicPr>
        <p:blipFill>
          <a:blip r:embed="rId3">
            <a:alphaModFix/>
          </a:blip>
          <a:stretch>
            <a:fillRect/>
          </a:stretch>
        </p:blipFill>
        <p:spPr>
          <a:xfrm>
            <a:off x="4514075" y="4300650"/>
            <a:ext cx="2814975" cy="1876174"/>
          </a:xfrm>
          <a:prstGeom prst="rect">
            <a:avLst/>
          </a:prstGeom>
          <a:noFill/>
          <a:ln>
            <a:noFill/>
          </a:ln>
        </p:spPr>
      </p:pic>
      <p:sp>
        <p:nvSpPr>
          <p:cNvPr id="505" name="Google Shape;505;p60"/>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30</a:t>
            </a:r>
            <a:endParaRPr/>
          </a:p>
        </p:txBody>
      </p:sp>
      <p:pic>
        <p:nvPicPr>
          <p:cNvPr id="506" name="Google Shape;506;p60"/>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acquisition</a:t>
            </a:r>
            <a:endParaRPr/>
          </a:p>
        </p:txBody>
      </p:sp>
      <p:sp>
        <p:nvSpPr>
          <p:cNvPr id="250" name="Google Shape;250;p34"/>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We crawled movies data from IMDB site.</a:t>
            </a:r>
            <a:endParaRPr/>
          </a:p>
          <a:p>
            <a:pPr indent="-342900" lvl="0" marL="457200" rtl="0" algn="l">
              <a:lnSpc>
                <a:spcPct val="90000"/>
              </a:lnSpc>
              <a:spcBef>
                <a:spcPts val="0"/>
              </a:spcBef>
              <a:spcAft>
                <a:spcPts val="0"/>
              </a:spcAft>
              <a:buSzPts val="1800"/>
              <a:buChar char="•"/>
            </a:pPr>
            <a:r>
              <a:rPr lang="en-US"/>
              <a:t>Data about all movies from IMDB genre by genre from this </a:t>
            </a:r>
            <a:r>
              <a:rPr lang="en-US" u="sng">
                <a:solidFill>
                  <a:schemeClr val="hlink"/>
                </a:solidFill>
                <a:hlinkClick r:id="rId3"/>
              </a:rPr>
              <a:t>link</a:t>
            </a:r>
            <a:r>
              <a:rPr lang="en-US"/>
              <a:t>.</a:t>
            </a:r>
            <a:endParaRPr/>
          </a:p>
          <a:p>
            <a:pPr indent="0" lvl="0" marL="457200" rtl="0" algn="l">
              <a:lnSpc>
                <a:spcPct val="90000"/>
              </a:lnSpc>
              <a:spcBef>
                <a:spcPts val="1000"/>
              </a:spcBef>
              <a:spcAft>
                <a:spcPts val="0"/>
              </a:spcAft>
              <a:buNone/>
            </a:pPr>
            <a:r>
              <a:rPr lang="en-US"/>
              <a:t>Code </a:t>
            </a:r>
            <a:r>
              <a:rPr lang="en-US" u="sng">
                <a:solidFill>
                  <a:schemeClr val="hlink"/>
                </a:solidFill>
                <a:hlinkClick r:id="rId4"/>
              </a:rPr>
              <a:t>In 2</a:t>
            </a:r>
            <a:r>
              <a:rPr lang="en-US"/>
              <a:t>.</a:t>
            </a:r>
            <a:endParaRPr/>
          </a:p>
          <a:p>
            <a:pPr indent="-342900" lvl="0" marL="457200" rtl="0" algn="l">
              <a:lnSpc>
                <a:spcPct val="90000"/>
              </a:lnSpc>
              <a:spcBef>
                <a:spcPts val="1000"/>
              </a:spcBef>
              <a:spcAft>
                <a:spcPts val="0"/>
              </a:spcAft>
              <a:buSzPts val="1800"/>
              <a:buChar char="•"/>
            </a:pPr>
            <a:r>
              <a:rPr lang="en-US"/>
              <a:t>Data about nominee movies from IMDB from this </a:t>
            </a:r>
            <a:r>
              <a:rPr lang="en-US" u="sng">
                <a:solidFill>
                  <a:schemeClr val="hlink"/>
                </a:solidFill>
                <a:hlinkClick r:id="rId5"/>
              </a:rPr>
              <a:t>link</a:t>
            </a:r>
            <a:r>
              <a:rPr lang="en-US"/>
              <a:t>.</a:t>
            </a:r>
            <a:endParaRPr/>
          </a:p>
          <a:p>
            <a:pPr indent="0" lvl="0" marL="457200" rtl="0" algn="l">
              <a:lnSpc>
                <a:spcPct val="90000"/>
              </a:lnSpc>
              <a:spcBef>
                <a:spcPts val="1000"/>
              </a:spcBef>
              <a:spcAft>
                <a:spcPts val="0"/>
              </a:spcAft>
              <a:buNone/>
            </a:pPr>
            <a:r>
              <a:rPr lang="en-US"/>
              <a:t>Code </a:t>
            </a:r>
            <a:r>
              <a:rPr lang="en-US" u="sng">
                <a:solidFill>
                  <a:schemeClr val="hlink"/>
                </a:solidFill>
                <a:hlinkClick r:id="rId6"/>
              </a:rPr>
              <a:t>In 4</a:t>
            </a:r>
            <a:r>
              <a:rPr lang="en-US"/>
              <a:t>.</a:t>
            </a:r>
            <a:endParaRPr/>
          </a:p>
          <a:p>
            <a:pPr indent="-342900" lvl="0" marL="457200" rtl="0" algn="l">
              <a:lnSpc>
                <a:spcPct val="90000"/>
              </a:lnSpc>
              <a:spcBef>
                <a:spcPts val="1000"/>
              </a:spcBef>
              <a:spcAft>
                <a:spcPts val="0"/>
              </a:spcAft>
              <a:buSzPts val="1800"/>
              <a:buChar char="•"/>
            </a:pPr>
            <a:r>
              <a:rPr lang="en-US"/>
              <a:t>We created Row Data frame from this two data sources</a:t>
            </a:r>
            <a:endParaRPr/>
          </a:p>
          <a:p>
            <a:pPr indent="0" lvl="0" marL="457200" rtl="0" algn="l">
              <a:lnSpc>
                <a:spcPct val="90000"/>
              </a:lnSpc>
              <a:spcBef>
                <a:spcPts val="1000"/>
              </a:spcBef>
              <a:spcAft>
                <a:spcPts val="0"/>
              </a:spcAft>
              <a:buNone/>
            </a:pPr>
            <a:r>
              <a:rPr lang="en-US"/>
              <a:t>Code </a:t>
            </a:r>
            <a:r>
              <a:rPr lang="en-US" u="sng">
                <a:solidFill>
                  <a:schemeClr val="hlink"/>
                </a:solidFill>
                <a:hlinkClick r:id="rId7"/>
              </a:rPr>
              <a:t>In 59</a:t>
            </a:r>
            <a:r>
              <a:rPr lang="en-US"/>
              <a:t>.</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51" name="Google Shape;251;p34"/>
          <p:cNvPicPr preferRelativeResize="0"/>
          <p:nvPr/>
        </p:nvPicPr>
        <p:blipFill>
          <a:blip r:embed="rId8">
            <a:alphaModFix/>
          </a:blip>
          <a:stretch>
            <a:fillRect/>
          </a:stretch>
        </p:blipFill>
        <p:spPr>
          <a:xfrm>
            <a:off x="6666350" y="4550125"/>
            <a:ext cx="3331482" cy="1626700"/>
          </a:xfrm>
          <a:prstGeom prst="rect">
            <a:avLst/>
          </a:prstGeom>
          <a:noFill/>
          <a:ln>
            <a:noFill/>
          </a:ln>
        </p:spPr>
      </p:pic>
      <p:sp>
        <p:nvSpPr>
          <p:cNvPr id="252" name="Google Shape;252;p34"/>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Century Gothic"/>
                <a:ea typeface="Century Gothic"/>
                <a:cs typeface="Century Gothic"/>
                <a:sym typeface="Century Gothic"/>
              </a:rPr>
              <a:t> 4</a:t>
            </a:r>
            <a:endParaRPr/>
          </a:p>
        </p:txBody>
      </p:sp>
      <p:pic>
        <p:nvPicPr>
          <p:cNvPr id="253" name="Google Shape;253;p34"/>
          <p:cNvPicPr preferRelativeResize="0"/>
          <p:nvPr/>
        </p:nvPicPr>
        <p:blipFill>
          <a:blip r:embed="rId9">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Row Data frame</a:t>
            </a:r>
            <a:endParaRPr/>
          </a:p>
        </p:txBody>
      </p:sp>
      <p:pic>
        <p:nvPicPr>
          <p:cNvPr id="259" name="Google Shape;259;p35"/>
          <p:cNvPicPr preferRelativeResize="0"/>
          <p:nvPr/>
        </p:nvPicPr>
        <p:blipFill rotWithShape="1">
          <a:blip r:embed="rId3">
            <a:alphaModFix/>
          </a:blip>
          <a:srcRect b="0" l="0" r="0" t="0"/>
          <a:stretch/>
        </p:blipFill>
        <p:spPr>
          <a:xfrm>
            <a:off x="1485663" y="1482625"/>
            <a:ext cx="9220676" cy="3892751"/>
          </a:xfrm>
          <a:prstGeom prst="rect">
            <a:avLst/>
          </a:prstGeom>
          <a:noFill/>
          <a:ln>
            <a:noFill/>
          </a:ln>
        </p:spPr>
      </p:pic>
      <p:sp>
        <p:nvSpPr>
          <p:cNvPr id="260" name="Google Shape;260;p35"/>
          <p:cNvSpPr txBox="1"/>
          <p:nvPr/>
        </p:nvSpPr>
        <p:spPr>
          <a:xfrm>
            <a:off x="1657122" y="5812971"/>
            <a:ext cx="2729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alibri"/>
                <a:ea typeface="Calibri"/>
                <a:cs typeface="Calibri"/>
                <a:sym typeface="Calibri"/>
              </a:rPr>
              <a:t>Data size:61,430</a:t>
            </a:r>
            <a:endParaRPr sz="1800">
              <a:solidFill>
                <a:schemeClr val="lt1"/>
              </a:solidFill>
              <a:latin typeface="Calibri"/>
              <a:ea typeface="Calibri"/>
              <a:cs typeface="Calibri"/>
              <a:sym typeface="Calibri"/>
            </a:endParaRPr>
          </a:p>
        </p:txBody>
      </p:sp>
      <p:sp>
        <p:nvSpPr>
          <p:cNvPr id="261" name="Google Shape;261;p35"/>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5</a:t>
            </a:r>
            <a:endParaRPr/>
          </a:p>
        </p:txBody>
      </p:sp>
      <p:pic>
        <p:nvPicPr>
          <p:cNvPr id="262" name="Google Shape;262;p35"/>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Row Data frame</a:t>
            </a:r>
            <a:endParaRPr/>
          </a:p>
        </p:txBody>
      </p:sp>
      <p:pic>
        <p:nvPicPr>
          <p:cNvPr id="268" name="Google Shape;268;p36"/>
          <p:cNvPicPr preferRelativeResize="0"/>
          <p:nvPr>
            <p:ph idx="1" type="body"/>
          </p:nvPr>
        </p:nvPicPr>
        <p:blipFill rotWithShape="1">
          <a:blip r:embed="rId3">
            <a:alphaModFix/>
          </a:blip>
          <a:srcRect b="0" l="0" r="0" t="0"/>
          <a:stretch/>
        </p:blipFill>
        <p:spPr>
          <a:xfrm>
            <a:off x="999619" y="2432900"/>
            <a:ext cx="2006700" cy="2209800"/>
          </a:xfrm>
          <a:prstGeom prst="rect">
            <a:avLst/>
          </a:prstGeom>
          <a:noFill/>
          <a:ln>
            <a:noFill/>
          </a:ln>
        </p:spPr>
      </p:pic>
      <p:sp>
        <p:nvSpPr>
          <p:cNvPr id="269" name="Google Shape;269;p36"/>
          <p:cNvSpPr txBox="1"/>
          <p:nvPr/>
        </p:nvSpPr>
        <p:spPr>
          <a:xfrm>
            <a:off x="3712029" y="1877128"/>
            <a:ext cx="6117900" cy="2862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Df columns:</a:t>
            </a:r>
            <a:endParaRPr>
              <a:solidFill>
                <a:schemeClr val="lt1"/>
              </a:solidFill>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Name- the name of the movie (to detect duplicated rows).</a:t>
            </a:r>
            <a:endParaRPr>
              <a:solidFill>
                <a:schemeClr val="lt1"/>
              </a:solidFill>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Imdb score-imdb ranking of the movie.</a:t>
            </a:r>
            <a:endParaRPr>
              <a:solidFill>
                <a:schemeClr val="lt1"/>
              </a:solidFill>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Metascore –the </a:t>
            </a:r>
            <a:r>
              <a:rPr b="0" i="0" lang="en-US" sz="1800">
                <a:solidFill>
                  <a:schemeClr val="lt1"/>
                </a:solidFill>
                <a:latin typeface="Arial"/>
                <a:ea typeface="Arial"/>
                <a:cs typeface="Arial"/>
                <a:sym typeface="Arial"/>
              </a:rPr>
              <a:t>Metascore of the movie.</a:t>
            </a:r>
            <a:endParaRPr>
              <a:solidFill>
                <a:schemeClr val="lt1"/>
              </a:solidFill>
            </a:endParaRPr>
          </a:p>
          <a:p>
            <a:pPr indent="0" lvl="0" marL="0" marR="0" rtl="0" algn="l">
              <a:spcBef>
                <a:spcPts val="0"/>
              </a:spcBef>
              <a:spcAft>
                <a:spcPts val="0"/>
              </a:spcAft>
              <a:buNone/>
            </a:pPr>
            <a:r>
              <a:rPr lang="en-US" sz="1800">
                <a:solidFill>
                  <a:schemeClr val="lt1"/>
                </a:solidFill>
                <a:latin typeface="Arial"/>
                <a:ea typeface="Arial"/>
                <a:cs typeface="Arial"/>
                <a:sym typeface="Arial"/>
              </a:rPr>
              <a:t>Runtime- the length of the movie</a:t>
            </a:r>
            <a:endParaRPr>
              <a:solidFill>
                <a:schemeClr val="lt1"/>
              </a:solidFill>
            </a:endParaRPr>
          </a:p>
          <a:p>
            <a:pPr indent="0" lvl="0" marL="0" marR="0" rtl="0" algn="l">
              <a:spcBef>
                <a:spcPts val="0"/>
              </a:spcBef>
              <a:spcAft>
                <a:spcPts val="0"/>
              </a:spcAft>
              <a:buNone/>
            </a:pPr>
            <a:r>
              <a:rPr lang="en-US" sz="1800">
                <a:solidFill>
                  <a:schemeClr val="lt1"/>
                </a:solidFill>
                <a:latin typeface="Arial"/>
                <a:ea typeface="Arial"/>
                <a:cs typeface="Arial"/>
                <a:sym typeface="Arial"/>
              </a:rPr>
              <a:t>Film rating- the legal age you can see the movie.</a:t>
            </a:r>
            <a:endParaRPr>
              <a:solidFill>
                <a:schemeClr val="lt1"/>
              </a:solidFill>
            </a:endParaRPr>
          </a:p>
          <a:p>
            <a:pPr indent="0" lvl="0" marL="0" marR="0" rtl="0" algn="l">
              <a:spcBef>
                <a:spcPts val="0"/>
              </a:spcBef>
              <a:spcAft>
                <a:spcPts val="0"/>
              </a:spcAft>
              <a:buNone/>
            </a:pPr>
            <a:r>
              <a:rPr lang="en-US" sz="1800">
                <a:solidFill>
                  <a:schemeClr val="lt1"/>
                </a:solidFill>
                <a:latin typeface="Arial"/>
                <a:ea typeface="Arial"/>
                <a:cs typeface="Arial"/>
                <a:sym typeface="Arial"/>
              </a:rPr>
              <a:t>Year – the publish year of the movie.</a:t>
            </a:r>
            <a:endParaRPr>
              <a:solidFill>
                <a:schemeClr val="lt1"/>
              </a:solidFill>
            </a:endParaRPr>
          </a:p>
          <a:p>
            <a:pPr indent="0" lvl="0" marL="0" marR="0" rtl="0" algn="l">
              <a:spcBef>
                <a:spcPts val="0"/>
              </a:spcBef>
              <a:spcAft>
                <a:spcPts val="0"/>
              </a:spcAft>
              <a:buNone/>
            </a:pPr>
            <a:r>
              <a:rPr lang="en-US" sz="1800">
                <a:solidFill>
                  <a:schemeClr val="lt1"/>
                </a:solidFill>
                <a:latin typeface="Arial"/>
                <a:ea typeface="Arial"/>
                <a:cs typeface="Arial"/>
                <a:sym typeface="Arial"/>
              </a:rPr>
              <a:t>Gross- the gross of the movie.</a:t>
            </a:r>
            <a:endParaRPr>
              <a:solidFill>
                <a:schemeClr val="lt1"/>
              </a:solidFill>
            </a:endParaRPr>
          </a:p>
          <a:p>
            <a:pPr indent="0" lvl="0" marL="0" marR="0" rtl="0" algn="l">
              <a:spcBef>
                <a:spcPts val="0"/>
              </a:spcBef>
              <a:spcAft>
                <a:spcPts val="0"/>
              </a:spcAft>
              <a:buNone/>
            </a:pPr>
            <a:r>
              <a:rPr lang="en-US" sz="1800">
                <a:solidFill>
                  <a:schemeClr val="lt1"/>
                </a:solidFill>
                <a:latin typeface="Arial"/>
                <a:ea typeface="Arial"/>
                <a:cs typeface="Arial"/>
                <a:sym typeface="Arial"/>
              </a:rPr>
              <a:t>Nominee- the target </a:t>
            </a:r>
            <a:r>
              <a:rPr lang="en-US" sz="1800">
                <a:solidFill>
                  <a:schemeClr val="lt1"/>
                </a:solidFill>
                <a:latin typeface="Calibri"/>
                <a:ea typeface="Calibri"/>
                <a:cs typeface="Calibri"/>
                <a:sym typeface="Calibri"/>
              </a:rPr>
              <a:t>column of the df , 1 for movies that are </a:t>
            </a:r>
            <a:r>
              <a:rPr lang="en-US" sz="1800">
                <a:solidFill>
                  <a:schemeClr val="lt1"/>
                </a:solidFill>
                <a:latin typeface="Arial"/>
                <a:ea typeface="Arial"/>
                <a:cs typeface="Arial"/>
                <a:sym typeface="Arial"/>
              </a:rPr>
              <a:t>Nominees of the best picture Oscar award.</a:t>
            </a:r>
            <a:endParaRPr sz="1800">
              <a:solidFill>
                <a:schemeClr val="lt1"/>
              </a:solidFill>
              <a:latin typeface="Calibri"/>
              <a:ea typeface="Calibri"/>
              <a:cs typeface="Calibri"/>
              <a:sym typeface="Calibri"/>
            </a:endParaRPr>
          </a:p>
        </p:txBody>
      </p:sp>
      <p:sp>
        <p:nvSpPr>
          <p:cNvPr id="270" name="Google Shape;270;p36"/>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6</a:t>
            </a:r>
            <a:endParaRPr/>
          </a:p>
        </p:txBody>
      </p:sp>
      <p:pic>
        <p:nvPicPr>
          <p:cNvPr id="271" name="Google Shape;271;p36"/>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1" algn="l">
              <a:lnSpc>
                <a:spcPct val="90000"/>
              </a:lnSpc>
              <a:spcBef>
                <a:spcPts val="0"/>
              </a:spcBef>
              <a:spcAft>
                <a:spcPts val="0"/>
              </a:spcAft>
              <a:buClr>
                <a:schemeClr val="dk1"/>
              </a:buClr>
              <a:buSzPts val="4400"/>
              <a:buFont typeface="Calibri"/>
              <a:buNone/>
            </a:pPr>
            <a:r>
              <a:rPr lang="en-US"/>
              <a:t>Data analysis and optimization</a:t>
            </a:r>
            <a:endParaRPr/>
          </a:p>
        </p:txBody>
      </p:sp>
      <p:sp>
        <p:nvSpPr>
          <p:cNvPr id="277" name="Google Shape;277;p3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SzPts val="1800"/>
              <a:buChar char="•"/>
            </a:pPr>
            <a:r>
              <a:rPr lang="en-US"/>
              <a:t>We do the steps below:</a:t>
            </a:r>
            <a:endParaRPr/>
          </a:p>
          <a:p>
            <a:pPr indent="0" lvl="0" marL="685800" rtl="0" algn="l">
              <a:lnSpc>
                <a:spcPct val="90000"/>
              </a:lnSpc>
              <a:spcBef>
                <a:spcPts val="500"/>
              </a:spcBef>
              <a:spcAft>
                <a:spcPts val="0"/>
              </a:spcAft>
              <a:buNone/>
            </a:pPr>
            <a:r>
              <a:rPr lang="en-US"/>
              <a:t>count duplicates- we have 2497 duplicated rows, because  of movies that are multi genre movies.</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a:p>
            <a:pPr indent="-76200" lvl="1" marL="685800" rtl="0" algn="l">
              <a:lnSpc>
                <a:spcPct val="90000"/>
              </a:lnSpc>
              <a:spcBef>
                <a:spcPts val="500"/>
              </a:spcBef>
              <a:spcAft>
                <a:spcPts val="0"/>
              </a:spcAft>
              <a:buClr>
                <a:schemeClr val="dk1"/>
              </a:buClr>
              <a:buSzPts val="2400"/>
              <a:buNone/>
            </a:pPr>
            <a:r>
              <a:t/>
            </a:r>
            <a:endParaRPr/>
          </a:p>
        </p:txBody>
      </p:sp>
      <p:pic>
        <p:nvPicPr>
          <p:cNvPr id="278" name="Google Shape;278;p37"/>
          <p:cNvPicPr preferRelativeResize="0"/>
          <p:nvPr/>
        </p:nvPicPr>
        <p:blipFill rotWithShape="1">
          <a:blip r:embed="rId3">
            <a:alphaModFix/>
          </a:blip>
          <a:srcRect b="0" l="0" r="0" t="0"/>
          <a:stretch/>
        </p:blipFill>
        <p:spPr>
          <a:xfrm>
            <a:off x="2502685" y="3429000"/>
            <a:ext cx="7186630" cy="1152205"/>
          </a:xfrm>
          <a:prstGeom prst="rect">
            <a:avLst/>
          </a:prstGeom>
          <a:noFill/>
          <a:ln>
            <a:noFill/>
          </a:ln>
        </p:spPr>
      </p:pic>
      <p:sp>
        <p:nvSpPr>
          <p:cNvPr id="279" name="Google Shape;279;p37"/>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7</a:t>
            </a:r>
            <a:endParaRPr/>
          </a:p>
        </p:txBody>
      </p:sp>
      <p:pic>
        <p:nvPicPr>
          <p:cNvPr id="280" name="Google Shape;280;p37"/>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analysis and optimization</a:t>
            </a:r>
            <a:endParaRPr/>
          </a:p>
        </p:txBody>
      </p:sp>
      <p:sp>
        <p:nvSpPr>
          <p:cNvPr id="286" name="Google Shape;286;p3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Removed duplicates-</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287" name="Google Shape;287;p38"/>
          <p:cNvPicPr preferRelativeResize="0"/>
          <p:nvPr/>
        </p:nvPicPr>
        <p:blipFill rotWithShape="1">
          <a:blip r:embed="rId3">
            <a:alphaModFix/>
          </a:blip>
          <a:srcRect b="0" l="0" r="0" t="0"/>
          <a:stretch/>
        </p:blipFill>
        <p:spPr>
          <a:xfrm>
            <a:off x="2002788" y="2266742"/>
            <a:ext cx="7163167" cy="4045159"/>
          </a:xfrm>
          <a:prstGeom prst="rect">
            <a:avLst/>
          </a:prstGeom>
          <a:noFill/>
          <a:ln>
            <a:noFill/>
          </a:ln>
        </p:spPr>
      </p:pic>
      <p:sp>
        <p:nvSpPr>
          <p:cNvPr id="288" name="Google Shape;288;p38"/>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8</a:t>
            </a:r>
            <a:endParaRPr/>
          </a:p>
        </p:txBody>
      </p:sp>
      <p:pic>
        <p:nvPicPr>
          <p:cNvPr id="289" name="Google Shape;289;p38"/>
          <p:cNvPicPr preferRelativeResize="0"/>
          <p:nvPr/>
        </p:nvPicPr>
        <p:blipFill>
          <a:blip r:embed="rId4">
            <a:alphaModFix/>
          </a:blip>
          <a:stretch>
            <a:fillRect/>
          </a:stretch>
        </p:blipFill>
        <p:spPr>
          <a:xfrm>
            <a:off x="10670075" y="5432699"/>
            <a:ext cx="786250" cy="1425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analysis and optimization</a:t>
            </a:r>
            <a:endParaRPr/>
          </a:p>
        </p:txBody>
      </p:sp>
      <p:sp>
        <p:nvSpPr>
          <p:cNvPr id="295" name="Google Shape;295;p39"/>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0"/>
              </a:spcBef>
              <a:spcAft>
                <a:spcPts val="0"/>
              </a:spcAft>
              <a:buSzPts val="1800"/>
              <a:buChar char="•"/>
            </a:pPr>
            <a:r>
              <a:rPr lang="en-US"/>
              <a:t>Remove movies from year 2022 and above from data frame, because that nominees of 2022 and above not yet published.</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rPr lang="en-US"/>
              <a:t>                                     the result:</a:t>
            </a:r>
            <a:endParaRPr/>
          </a:p>
        </p:txBody>
      </p:sp>
      <p:pic>
        <p:nvPicPr>
          <p:cNvPr id="296" name="Google Shape;296;p39"/>
          <p:cNvPicPr preferRelativeResize="0"/>
          <p:nvPr/>
        </p:nvPicPr>
        <p:blipFill rotWithShape="1">
          <a:blip r:embed="rId3">
            <a:alphaModFix/>
          </a:blip>
          <a:srcRect b="0" l="0" r="0" t="0"/>
          <a:stretch/>
        </p:blipFill>
        <p:spPr>
          <a:xfrm>
            <a:off x="1263615" y="3906113"/>
            <a:ext cx="2078299" cy="2757346"/>
          </a:xfrm>
          <a:prstGeom prst="rect">
            <a:avLst/>
          </a:prstGeom>
          <a:noFill/>
          <a:ln>
            <a:noFill/>
          </a:ln>
        </p:spPr>
      </p:pic>
      <p:sp>
        <p:nvSpPr>
          <p:cNvPr id="297" name="Google Shape;297;p39"/>
          <p:cNvSpPr/>
          <p:nvPr/>
        </p:nvSpPr>
        <p:spPr>
          <a:xfrm>
            <a:off x="3919727" y="4674797"/>
            <a:ext cx="1654500" cy="11478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to</a:t>
            </a:r>
            <a:endParaRPr sz="1800">
              <a:solidFill>
                <a:schemeClr val="lt1"/>
              </a:solidFill>
              <a:latin typeface="Calibri"/>
              <a:ea typeface="Calibri"/>
              <a:cs typeface="Calibri"/>
              <a:sym typeface="Calibri"/>
            </a:endParaRPr>
          </a:p>
        </p:txBody>
      </p:sp>
      <p:pic>
        <p:nvPicPr>
          <p:cNvPr id="298" name="Google Shape;298;p39"/>
          <p:cNvPicPr preferRelativeResize="0"/>
          <p:nvPr/>
        </p:nvPicPr>
        <p:blipFill rotWithShape="1">
          <a:blip r:embed="rId4">
            <a:alphaModFix/>
          </a:blip>
          <a:srcRect b="0" l="0" r="0" t="0"/>
          <a:stretch/>
        </p:blipFill>
        <p:spPr>
          <a:xfrm>
            <a:off x="5892030" y="3906113"/>
            <a:ext cx="2572048" cy="2864801"/>
          </a:xfrm>
          <a:prstGeom prst="rect">
            <a:avLst/>
          </a:prstGeom>
          <a:noFill/>
          <a:ln>
            <a:noFill/>
          </a:ln>
        </p:spPr>
      </p:pic>
      <p:pic>
        <p:nvPicPr>
          <p:cNvPr id="299" name="Google Shape;299;p39"/>
          <p:cNvPicPr preferRelativeResize="0"/>
          <p:nvPr/>
        </p:nvPicPr>
        <p:blipFill rotWithShape="1">
          <a:blip r:embed="rId5">
            <a:alphaModFix/>
          </a:blip>
          <a:srcRect b="0" l="0" r="0" t="0"/>
          <a:stretch/>
        </p:blipFill>
        <p:spPr>
          <a:xfrm>
            <a:off x="3076024" y="2665494"/>
            <a:ext cx="5774062" cy="1168330"/>
          </a:xfrm>
          <a:prstGeom prst="rect">
            <a:avLst/>
          </a:prstGeom>
          <a:noFill/>
          <a:ln>
            <a:noFill/>
          </a:ln>
        </p:spPr>
      </p:pic>
      <p:sp>
        <p:nvSpPr>
          <p:cNvPr id="300" name="Google Shape;300;p39"/>
          <p:cNvSpPr/>
          <p:nvPr/>
        </p:nvSpPr>
        <p:spPr>
          <a:xfrm>
            <a:off x="11380124" y="6010102"/>
            <a:ext cx="656700" cy="631800"/>
          </a:xfrm>
          <a:prstGeom prst="hexagon">
            <a:avLst>
              <a:gd fmla="val 25000" name="adj"/>
              <a:gd fmla="val 115470" name="vf"/>
            </a:avLst>
          </a:prstGeom>
          <a:solidFill>
            <a:schemeClr val="accent5"/>
          </a:solidFill>
          <a:ln cap="flat" cmpd="sng" w="12700">
            <a:solidFill>
              <a:srgbClr val="24917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entury Gothic"/>
                <a:ea typeface="Century Gothic"/>
                <a:cs typeface="Century Gothic"/>
                <a:sym typeface="Century Gothic"/>
              </a:rPr>
              <a:t>9</a:t>
            </a:r>
            <a:endParaRPr/>
          </a:p>
        </p:txBody>
      </p:sp>
      <p:pic>
        <p:nvPicPr>
          <p:cNvPr id="301" name="Google Shape;301;p39"/>
          <p:cNvPicPr preferRelativeResize="0"/>
          <p:nvPr/>
        </p:nvPicPr>
        <p:blipFill>
          <a:blip r:embed="rId6">
            <a:alphaModFix/>
          </a:blip>
          <a:stretch>
            <a:fillRect/>
          </a:stretch>
        </p:blipFill>
        <p:spPr>
          <a:xfrm>
            <a:off x="10670075" y="5432699"/>
            <a:ext cx="786250" cy="142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שובל אדים">
  <a:themeElements>
    <a:clrScheme name="שובל אדים">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